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12192000" cy="6858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1pPr>
    <a:lvl2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2pPr>
    <a:lvl3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3pPr>
    <a:lvl4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4pPr>
    <a:lvl5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5pPr>
    <a:lvl6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6pPr>
    <a:lvl7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7pPr>
    <a:lvl8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8pPr>
    <a:lvl9pPr marL="0" marR="0" indent="0" algn="l" defTabSz="914400" rtl="1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  <a:latin typeface="+mj-lt"/>
        <a:ea typeface="+mj-ea"/>
        <a:cs typeface="+mj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DD4EA"/>
          </a:solidFill>
        </a:fill>
      </a:tcStyle>
    </a:wholeTbl>
    <a:band2H>
      <a:tcTxStyle b="def" i="def"/>
      <a:tcStyle>
        <a:tcBdr/>
        <a:fill>
          <a:solidFill>
            <a:srgbClr val="E8EBF5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E0E0E0"/>
          </a:solidFill>
        </a:fill>
      </a:tcStyle>
    </a:wholeTbl>
    <a:band2H>
      <a:tcTxStyle b="def" i="def"/>
      <a:tcStyle>
        <a:tcBdr/>
        <a:fill>
          <a:solidFill>
            <a:srgbClr val="F0F0F0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3"/>
          </a:solidFill>
        </a:fill>
      </a:tcStyle>
    </a:firstRow>
  </a:tblStyle>
  <a:tblStyle styleId="{EEE7283C-3CF3-47DC-8721-378D4A62B228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D4E2CE"/>
          </a:solidFill>
        </a:fill>
      </a:tcStyle>
    </a:wholeTbl>
    <a:band2H>
      <a:tcTxStyle b="def" i="def"/>
      <a:tcStyle>
        <a:tcBdr/>
        <a:fill>
          <a:solidFill>
            <a:srgbClr val="EBF1E8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chemeClr val="accent6"/>
          </a:solidFill>
        </a:fill>
      </a:tcStyle>
    </a:firstRow>
  </a:tblStyle>
  <a:tblStyle styleId="{CF821DB8-F4EB-4A41-A1BA-3FCAFE7338EE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33BA23B1-9221-436E-865A-0063620EA4FD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Col>
    <a:la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38100" cap="flat">
              <a:solidFill>
                <a:srgbClr val="FFFFFF"/>
              </a:solidFill>
              <a:prstDash val="solid"/>
              <a:round/>
            </a:ln>
          </a:top>
          <a:bottom>
            <a:ln w="127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lastRow>
    <a:firstRow>
      <a:tcTxStyle b="on" i="off">
        <a:fontRef idx="maj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round/>
            </a:ln>
          </a:left>
          <a:right>
            <a:ln w="12700" cap="flat">
              <a:solidFill>
                <a:srgbClr val="FFFFFF"/>
              </a:solidFill>
              <a:prstDash val="solid"/>
              <a:round/>
            </a:ln>
          </a:right>
          <a:top>
            <a:ln w="12700" cap="flat">
              <a:solidFill>
                <a:srgbClr val="FFFFFF"/>
              </a:solidFill>
              <a:prstDash val="solid"/>
              <a:round/>
            </a:ln>
          </a:top>
          <a:bottom>
            <a:ln w="38100" cap="flat">
              <a:solidFill>
                <a:srgbClr val="FFFFFF"/>
              </a:solidFill>
              <a:prstDash val="solid"/>
              <a:round/>
            </a:ln>
          </a:bottom>
          <a:insideH>
            <a:ln w="12700" cap="flat">
              <a:solidFill>
                <a:srgbClr val="FFFFFF"/>
              </a:solidFill>
              <a:prstDash val="solid"/>
              <a:round/>
            </a:ln>
          </a:insideH>
          <a:insideV>
            <a:ln w="12700" cap="flat">
              <a:solidFill>
                <a:srgbClr val="FFFFFF"/>
              </a:solidFill>
              <a:prstDash val="solid"/>
              <a:round/>
            </a:ln>
          </a:insideV>
        </a:tcBdr>
        <a:fill>
          <a:solidFill>
            <a:srgbClr val="000000"/>
          </a:solidFill>
        </a:fill>
      </a:tcStyle>
    </a:firstRow>
  </a:tblStyle>
  <a:tblStyle styleId="{2708684C-4D16-4618-839F-0558EEFCDFE6}" styleName="">
    <a:tblBg/>
    <a:wholeTbl>
      <a:tcTxStyle b="off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50800" cap="flat">
              <a:solidFill>
                <a:srgbClr val="000000"/>
              </a:solidFill>
              <a:prstDash val="solid"/>
              <a:round/>
            </a:ln>
          </a:top>
          <a:bottom>
            <a:ln w="127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lastRow>
    <a:firstRow>
      <a:tcTxStyle b="on" i="off">
        <a:fontRef idx="maj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round/>
            </a:ln>
          </a:left>
          <a:right>
            <a:ln w="12700" cap="flat">
              <a:solidFill>
                <a:srgbClr val="000000"/>
              </a:solidFill>
              <a:prstDash val="solid"/>
              <a:round/>
            </a:ln>
          </a:right>
          <a:top>
            <a:ln w="12700" cap="flat">
              <a:solidFill>
                <a:srgbClr val="000000"/>
              </a:solidFill>
              <a:prstDash val="solid"/>
              <a:round/>
            </a:ln>
          </a:top>
          <a:bottom>
            <a:ln w="25400" cap="flat">
              <a:solidFill>
                <a:srgbClr val="000000"/>
              </a:solidFill>
              <a:prstDash val="solid"/>
              <a:round/>
            </a:ln>
          </a:bottom>
          <a:insideH>
            <a:ln w="12700" cap="flat">
              <a:solidFill>
                <a:srgbClr val="000000"/>
              </a:solidFill>
              <a:prstDash val="solid"/>
              <a:round/>
            </a:ln>
          </a:insideH>
          <a:insideV>
            <a:ln w="12700" cap="flat">
              <a:solidFill>
                <a:srgbClr val="000000"/>
              </a:solidFill>
              <a:prstDash val="solid"/>
              <a:round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Comments="1"/>
</file>

<file path=ppt/_rels/presentation.xml.rels><?xml version="1.0" encoding="UTF-8"?>
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?>
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rtl="1" latinLnBrk="0">
      <a:defRPr sz="1200">
        <a:latin typeface="+mn-lt"/>
        <a:ea typeface="+mn-ea"/>
        <a:cs typeface="+mn-cs"/>
        <a:sym typeface="Calibri"/>
      </a:defRPr>
    </a:lvl1pPr>
    <a:lvl2pPr indent="228600" rtl="1" latinLnBrk="0">
      <a:defRPr sz="1200">
        <a:latin typeface="+mn-lt"/>
        <a:ea typeface="+mn-ea"/>
        <a:cs typeface="+mn-cs"/>
        <a:sym typeface="Calibri"/>
      </a:defRPr>
    </a:lvl2pPr>
    <a:lvl3pPr indent="457200" rtl="1" latinLnBrk="0">
      <a:defRPr sz="1200">
        <a:latin typeface="+mn-lt"/>
        <a:ea typeface="+mn-ea"/>
        <a:cs typeface="+mn-cs"/>
        <a:sym typeface="Calibri"/>
      </a:defRPr>
    </a:lvl3pPr>
    <a:lvl4pPr indent="685800" rtl="1" latinLnBrk="0">
      <a:defRPr sz="1200">
        <a:latin typeface="+mn-lt"/>
        <a:ea typeface="+mn-ea"/>
        <a:cs typeface="+mn-cs"/>
        <a:sym typeface="Calibri"/>
      </a:defRPr>
    </a:lvl4pPr>
    <a:lvl5pPr indent="914400" rtl="1" latinLnBrk="0">
      <a:defRPr sz="1200">
        <a:latin typeface="+mn-lt"/>
        <a:ea typeface="+mn-ea"/>
        <a:cs typeface="+mn-cs"/>
        <a:sym typeface="Calibri"/>
      </a:defRPr>
    </a:lvl5pPr>
    <a:lvl6pPr indent="1143000" rtl="1" latinLnBrk="0">
      <a:defRPr sz="1200">
        <a:latin typeface="+mn-lt"/>
        <a:ea typeface="+mn-ea"/>
        <a:cs typeface="+mn-cs"/>
        <a:sym typeface="Calibri"/>
      </a:defRPr>
    </a:lvl6pPr>
    <a:lvl7pPr indent="1371600" rtl="1" latinLnBrk="0">
      <a:defRPr sz="1200">
        <a:latin typeface="+mn-lt"/>
        <a:ea typeface="+mn-ea"/>
        <a:cs typeface="+mn-cs"/>
        <a:sym typeface="Calibri"/>
      </a:defRPr>
    </a:lvl7pPr>
    <a:lvl8pPr indent="1600200" rtl="1" latinLnBrk="0">
      <a:defRPr sz="1200">
        <a:latin typeface="+mn-lt"/>
        <a:ea typeface="+mn-ea"/>
        <a:cs typeface="+mn-cs"/>
        <a:sym typeface="Calibri"/>
      </a:defRPr>
    </a:lvl8pPr>
    <a:lvl9pPr indent="1828800" rtl="1" latinLnBrk="0">
      <a:defRPr sz="1200">
        <a:latin typeface="+mn-lt"/>
        <a:ea typeface="+mn-ea"/>
        <a:cs typeface="+mn-cs"/>
        <a:sym typeface="Calibri"/>
      </a:defRPr>
    </a:lvl9pPr>
  </p:notesStyle>
</p:notesMaster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itle" showMasterSp="1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نص العنوان"/>
          <p:cNvSpPr txBox="1"/>
          <p:nvPr>
            <p:ph type="title"/>
          </p:nvPr>
        </p:nvSpPr>
        <p:spPr>
          <a:xfrm>
            <a:off x="1524000" y="1122362"/>
            <a:ext cx="9144000" cy="2387601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12" name="مستوى النص الأول…"/>
          <p:cNvSpPr txBox="1"/>
          <p:nvPr>
            <p:ph type="body" sz="quarter" idx="1"/>
          </p:nvPr>
        </p:nvSpPr>
        <p:spPr>
          <a:xfrm>
            <a:off x="1524000" y="3602037"/>
            <a:ext cx="9144000" cy="1655765"/>
          </a:xfrm>
          <a:prstGeom prst="rect">
            <a:avLst/>
          </a:prstGeom>
        </p:spPr>
        <p:txBody>
          <a:bodyPr/>
          <a:lstStyle>
            <a:lvl1pPr marL="0" indent="0" algn="ctr">
              <a:buSzTx/>
              <a:buFontTx/>
              <a:buNone/>
              <a:defRPr sz="2400"/>
            </a:lvl1pPr>
            <a:lvl2pPr marL="0" indent="0" algn="ctr">
              <a:buSzTx/>
              <a:buFontTx/>
              <a:buNone/>
              <a:defRPr sz="2400"/>
            </a:lvl2pPr>
            <a:lvl3pPr marL="0" indent="0" algn="ctr">
              <a:buSzTx/>
              <a:buFontTx/>
              <a:buNone/>
              <a:defRPr sz="2400"/>
            </a:lvl3pPr>
            <a:lvl4pPr marL="0" indent="0" algn="ctr">
              <a:buSzTx/>
              <a:buFontTx/>
              <a:buNone/>
              <a:defRPr sz="2400"/>
            </a:lvl4pPr>
            <a:lvl5pPr marL="0" indent="0" algn="ctr">
              <a:buSzTx/>
              <a:buFontTx/>
              <a:buNone/>
              <a:defRPr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13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21" name="مستوى النص الأول…"/>
          <p:cNvSpPr txBox="1"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22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نص العنوان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30" name="مستوى النص الأول…"/>
          <p:cNvSpPr txBox="1"/>
          <p:nvPr>
            <p:ph type="body" sz="quarter" idx="1"/>
          </p:nvPr>
        </p:nvSpPr>
        <p:spPr>
          <a:xfrm>
            <a:off x="831850" y="4589462"/>
            <a:ext cx="10515600" cy="1500190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1pPr>
            <a:lvl2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2pPr>
            <a:lvl3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3pPr>
            <a:lvl4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4pPr>
            <a:lvl5pPr marL="0" indent="0">
              <a:buSzTx/>
              <a:buFontTx/>
              <a:buNone/>
              <a:defRPr sz="2400">
                <a:solidFill>
                  <a:srgbClr val="888888"/>
                </a:solidFill>
              </a:defRPr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31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39" name="مستوى النص الأول…"/>
          <p:cNvSpPr txBox="1"/>
          <p:nvPr>
            <p:ph type="body"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نص العنوان"/>
          <p:cNvSpPr txBox="1"/>
          <p:nvPr>
            <p:ph type="title"/>
          </p:nvPr>
        </p:nvSpPr>
        <p:spPr>
          <a:xfrm>
            <a:off x="839787" y="365125"/>
            <a:ext cx="10515601" cy="1325563"/>
          </a:xfrm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48" name="مستوى النص الأول…"/>
          <p:cNvSpPr txBox="1"/>
          <p:nvPr>
            <p:ph type="body" sz="quarter" idx="1"/>
          </p:nvPr>
        </p:nvSpPr>
        <p:spPr>
          <a:xfrm>
            <a:off x="839787" y="1681163"/>
            <a:ext cx="5157790" cy="823915"/>
          </a:xfrm>
          <a:prstGeom prst="rect">
            <a:avLst/>
          </a:prstGeom>
        </p:spPr>
        <p:txBody>
          <a:bodyPr anchor="b"/>
          <a:lstStyle>
            <a:lvl1pPr marL="0" indent="0">
              <a:buSzTx/>
              <a:buFontTx/>
              <a:buNone/>
              <a:defRPr b="1" sz="2400"/>
            </a:lvl1pPr>
            <a:lvl2pPr marL="0" indent="0">
              <a:buSzTx/>
              <a:buFontTx/>
              <a:buNone/>
              <a:defRPr b="1" sz="2400"/>
            </a:lvl2pPr>
            <a:lvl3pPr marL="0" indent="0">
              <a:buSzTx/>
              <a:buFontTx/>
              <a:buNone/>
              <a:defRPr b="1" sz="2400"/>
            </a:lvl3pPr>
            <a:lvl4pPr marL="0" indent="0">
              <a:buSzTx/>
              <a:buFontTx/>
              <a:buNone/>
              <a:defRPr b="1" sz="2400"/>
            </a:lvl4pPr>
            <a:lvl5pPr marL="0" indent="0">
              <a:buSzTx/>
              <a:buFontTx/>
              <a:buNone/>
              <a:defRPr b="1" sz="24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9" name="Text Placeholder 4"/>
          <p:cNvSpPr/>
          <p:nvPr>
            <p:ph type="body" sz="quarter" idx="13"/>
          </p:nvPr>
        </p:nvSpPr>
        <p:spPr>
          <a:xfrm>
            <a:off x="6172200" y="1681163"/>
            <a:ext cx="5183188" cy="823914"/>
          </a:xfrm>
          <a:prstGeom prst="rect">
            <a:avLst/>
          </a:prstGeom>
        </p:spPr>
        <p:txBody>
          <a:bodyPr anchor="b"/>
          <a:lstStyle/>
          <a:p>
            <a:pPr/>
          </a:p>
        </p:txBody>
      </p:sp>
      <p:sp>
        <p:nvSpPr>
          <p:cNvPr id="50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نص العنوان"/>
          <p:cNvSpPr txBox="1"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نص العنوان</a:t>
            </a:r>
          </a:p>
        </p:txBody>
      </p:sp>
      <p:sp>
        <p:nvSpPr>
          <p:cNvPr id="58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نص العنوان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73" name="مستوى النص الأول…"/>
          <p:cNvSpPr txBox="1"/>
          <p:nvPr>
            <p:ph type="body" sz="half" idx="1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 marL="718457" indent="-261257">
              <a:defRPr sz="3200"/>
            </a:lvl2pPr>
            <a:lvl3pPr marL="1219200" indent="-304800">
              <a:defRPr sz="3200"/>
            </a:lvl3pPr>
            <a:lvl4pPr marL="1737360" indent="-365760">
              <a:defRPr sz="3200"/>
            </a:lvl4pPr>
            <a:lvl5pPr marL="2194560" indent="-365760">
              <a:defRPr sz="32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74" name="Text Placeholder 3"/>
          <p:cNvSpPr/>
          <p:nvPr>
            <p:ph type="body" sz="quarter" idx="13"/>
          </p:nvPr>
        </p:nvSpPr>
        <p:spPr>
          <a:xfrm>
            <a:off x="839786" y="2057400"/>
            <a:ext cx="3932242" cy="3811588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7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type="tx" showMasterSp="1" showMasterPhAnim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نص العنوان"/>
          <p:cNvSpPr txBox="1"/>
          <p:nvPr>
            <p:ph type="title"/>
          </p:nvPr>
        </p:nvSpPr>
        <p:spPr>
          <a:xfrm>
            <a:off x="839787" y="457200"/>
            <a:ext cx="3932240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pPr/>
            <a:r>
              <a:t>نص العنوان</a:t>
            </a:r>
          </a:p>
        </p:txBody>
      </p:sp>
      <p:sp>
        <p:nvSpPr>
          <p:cNvPr id="83" name="Picture Placeholder 2"/>
          <p:cNvSpPr/>
          <p:nvPr>
            <p:ph type="pic" sz="half" idx="13"/>
          </p:nvPr>
        </p:nvSpPr>
        <p:spPr>
          <a:xfrm>
            <a:off x="5183187" y="987425"/>
            <a:ext cx="6172203" cy="4873625"/>
          </a:xfrm>
          <a:prstGeom prst="rect">
            <a:avLst/>
          </a:prstGeom>
        </p:spPr>
        <p:txBody>
          <a:bodyPr lIns="91439" tIns="45719" rIns="91439" bIns="45719">
            <a:noAutofit/>
          </a:bodyPr>
          <a:lstStyle/>
          <a:p>
            <a:pPr/>
          </a:p>
        </p:txBody>
      </p:sp>
      <p:sp>
        <p:nvSpPr>
          <p:cNvPr id="84" name="مستوى النص الأول…"/>
          <p:cNvSpPr txBox="1"/>
          <p:nvPr>
            <p:ph type="body" sz="quarter" idx="1"/>
          </p:nvPr>
        </p:nvSpPr>
        <p:spPr>
          <a:xfrm>
            <a:off x="839787" y="2057400"/>
            <a:ext cx="3932240" cy="3811588"/>
          </a:xfrm>
          <a:prstGeom prst="rect">
            <a:avLst/>
          </a:prstGeom>
        </p:spPr>
        <p:txBody>
          <a:bodyPr/>
          <a:lstStyle>
            <a:lvl1pPr marL="0" indent="0">
              <a:buSzTx/>
              <a:buFontTx/>
              <a:buNone/>
              <a:defRPr sz="1600"/>
            </a:lvl1pPr>
            <a:lvl2pPr marL="0" indent="0">
              <a:buSzTx/>
              <a:buFontTx/>
              <a:buNone/>
              <a:defRPr sz="1600"/>
            </a:lvl2pPr>
            <a:lvl3pPr marL="0" indent="0">
              <a:buSzTx/>
              <a:buFontTx/>
              <a:buNone/>
              <a:defRPr sz="1600"/>
            </a:lvl3pPr>
            <a:lvl4pPr marL="0" indent="0">
              <a:buSzTx/>
              <a:buFontTx/>
              <a:buNone/>
              <a:defRPr sz="1600"/>
            </a:lvl4pPr>
            <a:lvl5pPr marL="0" indent="0">
              <a:buSzTx/>
              <a:buFontTx/>
              <a:buNone/>
              <a:defRPr sz="1600"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85" name="رقم الشريحة"/>
          <p:cNvSpPr txBox="1"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نص العنوان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 anchor="ctr">
            <a:normAutofit fontScale="100000" lnSpcReduction="0"/>
          </a:bodyPr>
          <a:lstStyle>
            <a:lvl1pPr rtl="0">
              <a:defRPr/>
            </a:lvl1pPr>
          </a:lstStyle>
          <a:p>
            <a:pPr/>
            <a:r>
              <a:t>نص العنوان</a:t>
            </a:r>
          </a:p>
        </p:txBody>
      </p:sp>
      <p:sp>
        <p:nvSpPr>
          <p:cNvPr id="3" name="مستوى النص الأول…"/>
          <p:cNvSpPr txBox="1"/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normAutofit fontScale="100000" lnSpcReduction="0"/>
          </a:bodyPr>
          <a:lstStyle>
            <a:lvl1pPr rtl="0">
              <a:defRPr/>
            </a:lvl1pPr>
            <a:lvl2pPr rtl="0">
              <a:defRPr/>
            </a:lvl2pPr>
            <a:lvl3pPr rtl="0">
              <a:defRPr/>
            </a:lvl3pPr>
            <a:lvl4pPr rtl="0">
              <a:defRPr/>
            </a:lvl4pPr>
            <a:lvl5pPr rtl="0">
              <a:defRPr/>
            </a:lvl5pPr>
          </a:lstStyle>
          <a:p>
            <a:pPr/>
            <a:r>
              <a:t>مستوى النص الأول</a:t>
            </a:r>
          </a:p>
          <a:p>
            <a:pPr lvl="1"/>
            <a:r>
              <a:t>مستوى النص الثاني</a:t>
            </a:r>
          </a:p>
          <a:p>
            <a:pPr lvl="2"/>
            <a:r>
              <a:t>مستوى النص الثالث</a:t>
            </a:r>
          </a:p>
          <a:p>
            <a:pPr lvl="3"/>
            <a:r>
              <a:t>مستوى النص الرابع</a:t>
            </a:r>
          </a:p>
          <a:p>
            <a:pPr lvl="4"/>
            <a:r>
              <a:t>مستوى النص الخامس</a:t>
            </a:r>
          </a:p>
        </p:txBody>
      </p:sp>
      <p:sp>
        <p:nvSpPr>
          <p:cNvPr id="4" name="رقم الشريحة"/>
          <p:cNvSpPr txBox="1"/>
          <p:nvPr>
            <p:ph type="sldNum" sz="quarter" idx="2"/>
          </p:nvPr>
        </p:nvSpPr>
        <p:spPr>
          <a:xfrm>
            <a:off x="11089549" y="6395578"/>
            <a:ext cx="264254" cy="286669"/>
          </a:xfrm>
          <a:prstGeom prst="rect">
            <a:avLst/>
          </a:prstGeom>
          <a:ln w="12700">
            <a:miter lim="400000"/>
          </a:ln>
        </p:spPr>
        <p:txBody>
          <a:bodyPr wrap="none" lIns="45718" tIns="45718" rIns="45718" bIns="45718" anchor="ctr">
            <a:spAutoFit/>
          </a:bodyPr>
          <a:lstStyle>
            <a:lvl1pPr algn="r">
              <a:defRPr sz="1200">
                <a:solidFill>
                  <a:srgbClr val="888888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</p:sldLayoutIdLst>
  <p:transition xmlns:p14="http://schemas.microsoft.com/office/powerpoint/2010/main" spd="med" advClick="1"/>
  <p:txStyles>
    <p:titleStyle>
      <a:lvl1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1pPr>
      <a:lvl2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2pPr>
      <a:lvl3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3pPr>
      <a:lvl4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4pPr>
      <a:lvl5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5pPr>
      <a:lvl6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6pPr>
      <a:lvl7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7pPr>
      <a:lvl8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8pPr>
      <a:lvl9pPr marL="0" marR="0" indent="0" algn="l" defTabSz="914400" rtl="1" latinLnBrk="0">
        <a:lnSpc>
          <a:spcPct val="9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4400" u="none">
          <a:ln>
            <a:noFill/>
          </a:ln>
          <a:solidFill>
            <a:srgbClr val="000000"/>
          </a:solidFill>
          <a:uFillTx/>
          <a:latin typeface="Calibri Light"/>
          <a:ea typeface="Calibri Light"/>
          <a:cs typeface="Calibri Light"/>
          <a:sym typeface="Calibri Light"/>
        </a:defRPr>
      </a:lvl9pPr>
    </p:titleStyle>
    <p:bodyStyle>
      <a:lvl1pPr marL="228600" marR="0" indent="-228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1pPr>
      <a:lvl2pPr marL="723900" marR="0" indent="-2667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2pPr>
      <a:lvl3pPr marL="1234438" marR="0" indent="-320038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3pPr>
      <a:lvl4pPr marL="1727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4pPr>
      <a:lvl5pPr marL="21844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5pPr>
      <a:lvl6pPr marL="26416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6pPr>
      <a:lvl7pPr marL="30988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7pPr>
      <a:lvl8pPr marL="35560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8pPr>
      <a:lvl9pPr marL="4013200" marR="0" indent="-355600" algn="l" defTabSz="914400" rtl="1" latinLnBrk="0">
        <a:lnSpc>
          <a:spcPct val="90000"/>
        </a:lnSpc>
        <a:spcBef>
          <a:spcPts val="1000"/>
        </a:spcBef>
        <a:spcAft>
          <a:spcPts val="0"/>
        </a:spcAft>
        <a:buClrTx/>
        <a:buSzPct val="100000"/>
        <a:buFont typeface="Arial"/>
        <a:buChar char="•"/>
        <a:tabLst/>
        <a:defRPr b="0" baseline="0" cap="none" i="0" spc="0" strike="noStrike" sz="28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Calibri"/>
        </a:defRPr>
      </a:lvl9pPr>
    </p:bodyStyle>
    <p:otherStyle>
      <a:lvl1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1pPr>
      <a:lvl2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2pPr>
      <a:lvl3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3pPr>
      <a:lvl4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4pPr>
      <a:lvl5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5pPr>
      <a:lvl6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6pPr>
      <a:lvl7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7pPr>
      <a:lvl8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8pPr>
      <a:lvl9pPr marL="0" marR="0" indent="0" algn="r" defTabSz="914400" rtl="1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2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Calibri"/>
        </a:defRPr>
      </a:lvl9pPr>
    </p:otherStyle>
  </p:txStyles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png"/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5" Type="http://schemas.openxmlformats.org/officeDocument/2006/relationships/image" Target="../media/image4.png"/><Relationship Id="rId6" Type="http://schemas.openxmlformats.org/officeDocument/2006/relationships/image" Target="../media/image5.png"/></Relationships>

</file>

<file path=ppt/slides/_rels/slide2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_rels/slide3.xml.rels><?xml version="1.0" encoding="UTF-8"?>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png"/></Relationships>

</file>

<file path=ppt/slides/_rels/slide4.xml.rels><?xml version="1.0" encoding="UTF-8"?>
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image" Target="../media/image8.png"/><Relationship Id="rId3" Type="http://schemas.openxmlformats.org/officeDocument/2006/relationships/image" Target="../media/image9.png"/></Relationships>

</file>

<file path=ppt/slides/_rels/slide5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6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/Relationships>

</file>

<file path=ppt/slides/_rels/slide7.xml.rels><?xml version="1.0" encoding="UTF-8"?>
<Relationships xmlns="http://schemas.openxmlformats.org/package/2006/relationships"><Relationship Id="rId1" Type="http://schemas.openxmlformats.org/officeDocument/2006/relationships/slideLayout" Target="../slideLayouts/slideLayout7.xml"/><Relationship Id="rId2" Type="http://schemas.openxmlformats.org/officeDocument/2006/relationships/image" Target="../media/image4.png"/><Relationship Id="rId3" Type="http://schemas.openxmlformats.org/officeDocument/2006/relationships/image" Target="../media/image6.png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Picture 3" descr="Picture 3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0" y="215900"/>
            <a:ext cx="12192000" cy="6858000"/>
          </a:xfrm>
          <a:prstGeom prst="rect">
            <a:avLst/>
          </a:prstGeom>
          <a:ln w="12700">
            <a:miter lim="400000"/>
          </a:ln>
        </p:spPr>
      </p:pic>
      <p:pic>
        <p:nvPicPr>
          <p:cNvPr id="95" name="Picture 4" descr="Picture 4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8681656" y="647411"/>
            <a:ext cx="2980798" cy="1624456"/>
          </a:xfrm>
          <a:prstGeom prst="rect">
            <a:avLst/>
          </a:prstGeom>
          <a:ln w="12700">
            <a:miter lim="400000"/>
          </a:ln>
        </p:spPr>
      </p:pic>
      <p:sp>
        <p:nvSpPr>
          <p:cNvPr id="96" name="TextBox 5"/>
          <p:cNvSpPr txBox="1"/>
          <p:nvPr/>
        </p:nvSpPr>
        <p:spPr>
          <a:xfrm>
            <a:off x="766639" y="2985690"/>
            <a:ext cx="7214387" cy="752312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40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 rtl="0">
              <a:defRPr/>
            </a:pPr>
            <a:r>
              <a:t>الجامعة السعودية الالكترونية</a:t>
            </a:r>
          </a:p>
        </p:txBody>
      </p:sp>
      <p:sp>
        <p:nvSpPr>
          <p:cNvPr id="97" name="TextBox 7"/>
          <p:cNvSpPr txBox="1"/>
          <p:nvPr/>
        </p:nvSpPr>
        <p:spPr>
          <a:xfrm>
            <a:off x="766639" y="3633720"/>
            <a:ext cx="5606235" cy="55913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28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t>الجامعة السعودية الالكترونية</a:t>
            </a:r>
          </a:p>
        </p:txBody>
      </p:sp>
      <p:sp>
        <p:nvSpPr>
          <p:cNvPr id="98" name="TextBox 8"/>
          <p:cNvSpPr txBox="1"/>
          <p:nvPr/>
        </p:nvSpPr>
        <p:spPr>
          <a:xfrm>
            <a:off x="882050" y="6223460"/>
            <a:ext cx="1461659" cy="2692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>
              <a:defRPr sz="1200">
                <a:solidFill>
                  <a:srgbClr val="FFFFFF"/>
                </a:solidFill>
                <a:latin typeface="Frutiger LT Arabic 45 Light"/>
                <a:ea typeface="Frutiger LT Arabic 45 Light"/>
                <a:cs typeface="Frutiger LT Arabic 45 Light"/>
                <a:sym typeface="Frutiger LT Arabic 45 Light"/>
              </a:defRPr>
            </a:lvl1pPr>
          </a:lstStyle>
          <a:p>
            <a:pPr rtl="0">
              <a:defRPr/>
            </a:pPr>
            <a:r>
              <a:t>26/12/2021</a:t>
            </a:r>
          </a:p>
        </p:txBody>
      </p:sp>
      <p:pic>
        <p:nvPicPr>
          <p:cNvPr id="99" name="Picture 10" descr="Picture 10"/>
          <p:cNvPicPr>
            <a:picLocks noChangeAspect="1"/>
          </p:cNvPicPr>
          <p:nvPr/>
        </p:nvPicPr>
        <p:blipFill>
          <a:blip r:embed="rId4">
            <a:extLst/>
          </a:blip>
          <a:stretch>
            <a:fillRect/>
          </a:stretch>
        </p:blipFill>
        <p:spPr>
          <a:xfrm>
            <a:off x="6372874" y="5935098"/>
            <a:ext cx="5418602" cy="484825"/>
          </a:xfrm>
          <a:prstGeom prst="rect">
            <a:avLst/>
          </a:prstGeom>
          <a:ln w="12700">
            <a:miter lim="400000"/>
          </a:ln>
        </p:spPr>
      </p:pic>
      <p:pic>
        <p:nvPicPr>
          <p:cNvPr id="100" name="Artboard 3@2x.png" descr="Artboard 3@2x.png"/>
          <p:cNvPicPr>
            <a:picLocks noChangeAspect="1"/>
          </p:cNvPicPr>
          <p:nvPr/>
        </p:nvPicPr>
        <p:blipFill>
          <a:blip r:embed="rId5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1"/>
          </a:xfrm>
          <a:prstGeom prst="rect">
            <a:avLst/>
          </a:prstGeom>
          <a:ln w="12700">
            <a:miter lim="400000"/>
          </a:ln>
        </p:spPr>
      </p:pic>
      <p:pic>
        <p:nvPicPr>
          <p:cNvPr id="101" name="Artboard 4@2x.png" descr="Artboard 4@2x.png"/>
          <p:cNvPicPr>
            <a:picLocks noChangeAspect="1"/>
          </p:cNvPicPr>
          <p:nvPr/>
        </p:nvPicPr>
        <p:blipFill>
          <a:blip r:embed="rId6">
            <a:extLst/>
          </a:blip>
          <a:stretch>
            <a:fillRect/>
          </a:stretch>
        </p:blipFill>
        <p:spPr>
          <a:xfrm>
            <a:off x="4157271" y="2299741"/>
            <a:ext cx="3877457" cy="2258518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1"/>
          </a:xfrm>
          <a:prstGeom prst="rect">
            <a:avLst/>
          </a:prstGeom>
          <a:ln w="12700">
            <a:miter lim="400000"/>
          </a:ln>
        </p:spPr>
      </p:pic>
      <p:sp>
        <p:nvSpPr>
          <p:cNvPr id="104" name="TextBox 2"/>
          <p:cNvSpPr txBox="1"/>
          <p:nvPr/>
        </p:nvSpPr>
        <p:spPr>
          <a:xfrm>
            <a:off x="526942" y="3136612"/>
            <a:ext cx="5566860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rtl="0">
              <a:defRPr sz="32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/>
            <a:r>
              <a:t>Headline separator</a:t>
            </a:r>
          </a:p>
        </p:txBody>
      </p:sp>
      <p:pic>
        <p:nvPicPr>
          <p:cNvPr id="105" name="Artboard 2@4x.png" descr="Artboard 2@4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115298" y="5811861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TextBox 2"/>
          <p:cNvSpPr txBox="1"/>
          <p:nvPr/>
        </p:nvSpPr>
        <p:spPr>
          <a:xfrm>
            <a:off x="526940" y="3136612"/>
            <a:ext cx="5590627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rtl="0">
              <a:defRPr sz="3200">
                <a:solidFill>
                  <a:srgbClr val="58BBC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/>
            <a:r>
              <a:t>Secondary address separator</a:t>
            </a:r>
          </a:p>
        </p:txBody>
      </p:sp>
      <p:pic>
        <p:nvPicPr>
          <p:cNvPr id="108" name="Artboard 3@4x.png" descr="Artboard 3@4x.png"/>
          <p:cNvPicPr>
            <a:picLocks noChangeAspect="1"/>
          </p:cNvPicPr>
          <p:nvPr/>
        </p:nvPicPr>
        <p:blipFill>
          <a:blip r:embed="rId2">
            <a:extLst/>
          </a:blip>
          <a:stretch>
            <a:fillRect/>
          </a:stretch>
        </p:blipFill>
        <p:spPr>
          <a:xfrm>
            <a:off x="6293691" y="5773806"/>
            <a:ext cx="5989152" cy="1162476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0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48823" t="6684" r="0" b="5159"/>
          <a:stretch>
            <a:fillRect/>
          </a:stretch>
        </p:blipFill>
        <p:spPr>
          <a:xfrm>
            <a:off x="775922" y="406001"/>
            <a:ext cx="4964199" cy="6045799"/>
          </a:xfrm>
          <a:prstGeom prst="rect">
            <a:avLst/>
          </a:prstGeom>
          <a:ln w="12700">
            <a:miter lim="400000"/>
          </a:ln>
        </p:spPr>
      </p:pic>
      <p:sp>
        <p:nvSpPr>
          <p:cNvPr id="111" name="العنوان"/>
          <p:cNvSpPr txBox="1"/>
          <p:nvPr>
            <p:ph type="title"/>
          </p:nvPr>
        </p:nvSpPr>
        <p:spPr>
          <a:xfrm>
            <a:off x="1291859" y="723104"/>
            <a:ext cx="3932239" cy="1600204"/>
          </a:xfrm>
          <a:prstGeom prst="rect">
            <a:avLst/>
          </a:prstGeom>
        </p:spPr>
        <p:txBody>
          <a:bodyPr/>
          <a:lstStyle/>
          <a:p>
            <a:pPr>
              <a:defRPr>
                <a:solidFill>
                  <a:srgbClr val="FFFFFF"/>
                </a:solidFill>
              </a:defRPr>
            </a:pPr>
          </a:p>
        </p:txBody>
      </p:sp>
      <p:pic>
        <p:nvPicPr>
          <p:cNvPr id="112" name="Picture Placeholder 2" descr="Picture Placeholder 2"/>
          <p:cNvPicPr>
            <a:picLocks noChangeAspect="1"/>
          </p:cNvPicPr>
          <p:nvPr>
            <p:ph type="pic" idx="13"/>
          </p:nvPr>
        </p:nvPicPr>
        <p:blipFill>
          <a:blip r:embed="rId3">
            <a:extLst/>
          </a:blip>
          <a:srcRect l="35885" t="0" r="0" b="0"/>
          <a:stretch>
            <a:fillRect/>
          </a:stretch>
        </p:blipFill>
        <p:spPr>
          <a:xfrm>
            <a:off x="6588508" y="397271"/>
            <a:ext cx="4923411" cy="6063459"/>
          </a:xfrm>
          <a:prstGeom prst="rect">
            <a:avLst/>
          </a:prstGeom>
        </p:spPr>
      </p:pic>
      <p:sp>
        <p:nvSpPr>
          <p:cNvPr id="113" name="النص"/>
          <p:cNvSpPr txBox="1"/>
          <p:nvPr>
            <p:ph type="body" sz="quarter" idx="1"/>
          </p:nvPr>
        </p:nvSpPr>
        <p:spPr>
          <a:xfrm>
            <a:off x="1291859" y="2323306"/>
            <a:ext cx="3932239" cy="3811590"/>
          </a:xfrm>
          <a:prstGeom prst="rect">
            <a:avLst/>
          </a:prstGeom>
        </p:spPr>
        <p:txBody>
          <a:bodyPr/>
          <a:lstStyle/>
          <a:p>
            <a:pPr lvl="1" indent="457200" algn="ctr">
              <a:defRPr>
                <a:solidFill>
                  <a:srgbClr val="FFFFFF"/>
                </a:solidFill>
              </a:defRPr>
            </a:pP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TextBox 2"/>
          <p:cNvSpPr txBox="1"/>
          <p:nvPr/>
        </p:nvSpPr>
        <p:spPr>
          <a:xfrm>
            <a:off x="306279" y="190211"/>
            <a:ext cx="3594045" cy="5740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rtl="0">
              <a:defRPr sz="3200">
                <a:solidFill>
                  <a:srgbClr val="532F84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/>
            <a:r>
              <a:t>Secondary address</a:t>
            </a:r>
          </a:p>
        </p:txBody>
      </p:sp>
      <p:sp>
        <p:nvSpPr>
          <p:cNvPr id="116" name="خط"/>
          <p:cNvSpPr/>
          <p:nvPr/>
        </p:nvSpPr>
        <p:spPr>
          <a:xfrm flipV="1">
            <a:off x="4025899" y="190498"/>
            <a:ext cx="1" cy="598869"/>
          </a:xfrm>
          <a:prstGeom prst="line">
            <a:avLst/>
          </a:prstGeom>
          <a:ln w="12700">
            <a:solidFill>
              <a:srgbClr val="532F84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خط"/>
          <p:cNvSpPr/>
          <p:nvPr/>
        </p:nvSpPr>
        <p:spPr>
          <a:xfrm flipV="1">
            <a:off x="494041" y="2188333"/>
            <a:ext cx="3" cy="500135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19" name="خط"/>
          <p:cNvSpPr/>
          <p:nvPr/>
        </p:nvSpPr>
        <p:spPr>
          <a:xfrm flipV="1">
            <a:off x="494041" y="2848733"/>
            <a:ext cx="3" cy="500135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0" name="خط"/>
          <p:cNvSpPr/>
          <p:nvPr/>
        </p:nvSpPr>
        <p:spPr>
          <a:xfrm flipV="1">
            <a:off x="494041" y="3509132"/>
            <a:ext cx="3" cy="500136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1" name="خط"/>
          <p:cNvSpPr/>
          <p:nvPr/>
        </p:nvSpPr>
        <p:spPr>
          <a:xfrm flipV="1">
            <a:off x="494041" y="4169532"/>
            <a:ext cx="3" cy="500136"/>
          </a:xfrm>
          <a:prstGeom prst="line">
            <a:avLst/>
          </a:prstGeom>
          <a:ln w="88900">
            <a:solidFill>
              <a:srgbClr val="512F82"/>
            </a:solidFill>
            <a:miter/>
          </a:ln>
        </p:spPr>
        <p:txBody>
          <a:bodyPr lIns="45718" tIns="45718" rIns="45718" bIns="45718"/>
          <a:lstStyle/>
          <a:p>
            <a:pPr/>
          </a:p>
        </p:txBody>
      </p:sp>
      <p:sp>
        <p:nvSpPr>
          <p:cNvPr id="122" name="النص"/>
          <p:cNvSpPr txBox="1"/>
          <p:nvPr/>
        </p:nvSpPr>
        <p:spPr>
          <a:xfrm>
            <a:off x="684762" y="2271857"/>
            <a:ext cx="481752" cy="333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rtl="0"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3" name="النص"/>
          <p:cNvSpPr txBox="1"/>
          <p:nvPr/>
        </p:nvSpPr>
        <p:spPr>
          <a:xfrm>
            <a:off x="684762" y="2932257"/>
            <a:ext cx="481752" cy="333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rtl="0"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4" name="النص"/>
          <p:cNvSpPr txBox="1"/>
          <p:nvPr/>
        </p:nvSpPr>
        <p:spPr>
          <a:xfrm>
            <a:off x="684762" y="3592657"/>
            <a:ext cx="481752" cy="333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rtl="0"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Text</a:t>
            </a:r>
          </a:p>
        </p:txBody>
      </p:sp>
      <p:sp>
        <p:nvSpPr>
          <p:cNvPr id="125" name="النص"/>
          <p:cNvSpPr txBox="1"/>
          <p:nvPr/>
        </p:nvSpPr>
        <p:spPr>
          <a:xfrm>
            <a:off x="684762" y="4253057"/>
            <a:ext cx="481752" cy="333084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wrap="none" lIns="45718" tIns="45718" rIns="45718" bIns="45718">
            <a:spAutoFit/>
          </a:bodyPr>
          <a:lstStyle>
            <a:lvl1pPr rtl="0">
              <a:defRPr>
                <a:solidFill>
                  <a:srgbClr val="512F82"/>
                </a:solidFill>
                <a:latin typeface="+mn-lt"/>
                <a:ea typeface="+mn-ea"/>
                <a:cs typeface="+mn-cs"/>
                <a:sym typeface="Calibri"/>
              </a:defRPr>
            </a:lvl1pPr>
          </a:lstStyle>
          <a:p>
            <a:pPr/>
            <a:r>
              <a:t>Text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a14="http://schemas.microsoft.com/office/drawing/2010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Artboard 3@2x.png" descr="Artboard 3@2x.png"/>
          <p:cNvPicPr>
            <a:picLocks noChangeAspect="1"/>
          </p:cNvPicPr>
          <p:nvPr/>
        </p:nvPicPr>
        <p:blipFill>
          <a:blip r:embed="rId2">
            <a:extLst/>
          </a:blip>
          <a:srcRect l="0" t="8869" r="116" b="11106"/>
          <a:stretch>
            <a:fillRect/>
          </a:stretch>
        </p:blipFill>
        <p:spPr>
          <a:xfrm>
            <a:off x="1784" y="-22926"/>
            <a:ext cx="12188316" cy="6903851"/>
          </a:xfrm>
          <a:prstGeom prst="rect">
            <a:avLst/>
          </a:prstGeom>
          <a:ln w="12700">
            <a:miter lim="400000"/>
          </a:ln>
        </p:spPr>
      </p:pic>
      <p:sp>
        <p:nvSpPr>
          <p:cNvPr id="128" name="TextBox 2"/>
          <p:cNvSpPr txBox="1"/>
          <p:nvPr/>
        </p:nvSpPr>
        <p:spPr>
          <a:xfrm>
            <a:off x="1238140" y="3111212"/>
            <a:ext cx="2529977" cy="675637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45718" tIns="45718" rIns="45718" bIns="45718">
            <a:spAutoFit/>
          </a:bodyPr>
          <a:lstStyle>
            <a:lvl1pPr rtl="0">
              <a:defRPr sz="3800">
                <a:solidFill>
                  <a:srgbClr val="FFFFFF"/>
                </a:solidFill>
                <a:latin typeface="FrutigerLTArabic-55Roman"/>
                <a:ea typeface="FrutigerLTArabic-55Roman"/>
                <a:cs typeface="FrutigerLTArabic-55Roman"/>
                <a:sym typeface="FrutigerLTArabic-55Roman"/>
              </a:defRPr>
            </a:lvl1pPr>
          </a:lstStyle>
          <a:p>
            <a:pPr/>
            <a:r>
              <a:t>Thank You</a:t>
            </a:r>
          </a:p>
        </p:txBody>
      </p:sp>
      <p:pic>
        <p:nvPicPr>
          <p:cNvPr id="129" name="Artboard 2@4x.png" descr="Artboard 2@4x.png"/>
          <p:cNvPicPr>
            <a:picLocks noChangeAspect="1"/>
          </p:cNvPicPr>
          <p:nvPr/>
        </p:nvPicPr>
        <p:blipFill>
          <a:blip r:embed="rId3">
            <a:extLst/>
          </a:blip>
          <a:stretch>
            <a:fillRect/>
          </a:stretch>
        </p:blipFill>
        <p:spPr>
          <a:xfrm>
            <a:off x="6089898" y="5811861"/>
            <a:ext cx="6080963" cy="1050521"/>
          </a:xfrm>
          <a:prstGeom prst="rect">
            <a:avLst/>
          </a:prstGeom>
          <a:ln w="12700">
            <a:miter lim="400000"/>
          </a:ln>
        </p:spPr>
      </p:pic>
    </p:spTree>
  </p:cSld>
  <p:clrMapOvr>
    <a:masterClrMapping/>
  </p:clrMapOvr>
  <p:transition xmlns:p14="http://schemas.microsoft.com/office/powerpoint/2010/main" spd="med" advClick="1"/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000FF"/>
      </a:hlink>
      <a:folHlink>
        <a:srgbClr val="FF00FF"/>
      </a:folHlink>
    </a:clrScheme>
    <a:fontScheme name="Office Theme">
      <a:majorFont>
        <a:latin typeface="Helvetica"/>
        <a:ea typeface="Helvetica"/>
        <a:cs typeface="Helvetica"/>
      </a:majorFont>
      <a:minorFont>
        <a:latin typeface="Calibri"/>
        <a:ea typeface="Calibri"/>
        <a:cs typeface="Calibri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chemeClr val="accent1"/>
          </a:solidFill>
          <a:prstDash val="solid"/>
          <a:round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1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j-lt"/>
            <a:ea typeface="+mj-ea"/>
            <a:cs typeface="+mj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