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3"/>
  </p:sldMasterIdLst>
  <p:notesMasterIdLst>
    <p:notesMasterId r:id="rId5"/>
  </p:notesMasterIdLst>
  <p:handoutMasterIdLst>
    <p:handoutMasterId r:id="rId6"/>
  </p:handoutMasterIdLst>
  <p:sldIdLst>
    <p:sldId id="257" r:id="rId4"/>
  </p:sldIdLst>
  <p:sldSz cx="43891200" cy="32918400"/>
  <p:notesSz cx="7010400" cy="9236075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23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9" autoAdjust="0"/>
    <p:restoredTop sz="94660" autoAdjust="0"/>
  </p:normalViewPr>
  <p:slideViewPr>
    <p:cSldViewPr snapToGrid="0">
      <p:cViewPr varScale="1">
        <p:scale>
          <a:sx n="24" d="100"/>
          <a:sy n="24" d="100"/>
        </p:scale>
        <p:origin x="2058" y="96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0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3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44302680" y="-1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</a:t>
            </a: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formatted for you.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add or remove bullet points from text, click 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or body text, make 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/>
              <a:t>Type your question or a statement of the problem here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32270700" y="0"/>
            <a:ext cx="11620500" cy="3842445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91440" tIns="457200" rIns="9144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3" name="Text Placeholder 18"/>
          <p:cNvSpPr txBox="1">
            <a:spLocks/>
          </p:cNvSpPr>
          <p:nvPr userDrawn="1">
            <p:custDataLst>
              <p:custData r:id="rId1"/>
            </p:custDataLst>
          </p:nvPr>
        </p:nvSpPr>
        <p:spPr>
          <a:xfrm>
            <a:off x="44804555" y="20857831"/>
            <a:ext cx="8037095" cy="1219200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cs typeface="Times New Roman" panose="02020603050405020304" pitchFamily="18" charset="0"/>
              </a:rPr>
              <a:t>Conclusion</a:t>
            </a:r>
            <a:endParaRPr lang="en-US" sz="4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gray">
          <a:xfrm>
            <a:off x="0" y="3886200"/>
            <a:ext cx="438912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3886200"/>
            <a:ext cx="43891200" cy="0"/>
          </a:xfrm>
          <a:prstGeom prst="line">
            <a:avLst/>
          </a:prstGeom>
          <a:ln w="1143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932815" y="5533826"/>
            <a:ext cx="14001611" cy="1423565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21"/>
          </p:nvPr>
        </p:nvSpPr>
        <p:spPr>
          <a:xfrm>
            <a:off x="15982127" y="5669280"/>
            <a:ext cx="12801600" cy="1331058"/>
          </a:xfr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/>
          <a:p>
            <a:r>
              <a:rPr lang="en-US" sz="4000" b="1" dirty="0" smtClean="0">
                <a:cs typeface="Times New Roman" panose="02020603050405020304" pitchFamily="18" charset="0"/>
              </a:rPr>
              <a:t>Motivation</a:t>
            </a:r>
            <a:r>
              <a:rPr lang="en-US" sz="4000" dirty="0" smtClean="0"/>
              <a:t> </a:t>
            </a:r>
            <a:r>
              <a:rPr lang="en-US" sz="4000" b="1" dirty="0" smtClean="0">
                <a:cs typeface="Times New Roman" panose="02020603050405020304" pitchFamily="18" charset="0"/>
              </a:rPr>
              <a:t>Scenarios</a:t>
            </a:r>
            <a:endParaRPr lang="en-US" sz="4000" b="1" dirty="0">
              <a:cs typeface="Times New Roman" panose="02020603050405020304" pitchFamily="18" charset="0"/>
            </a:endParaRPr>
          </a:p>
        </p:txBody>
      </p:sp>
      <p:sp>
        <p:nvSpPr>
          <p:cNvPr id="61" name="Text Placeholder 70"/>
          <p:cNvSpPr>
            <a:spLocks noGrp="1"/>
          </p:cNvSpPr>
          <p:nvPr>
            <p:ph type="body" sz="quarter" idx="31"/>
          </p:nvPr>
        </p:nvSpPr>
        <p:spPr>
          <a:xfrm>
            <a:off x="29831428" y="5674990"/>
            <a:ext cx="12801600" cy="1219200"/>
          </a:xfrm>
          <a:solidFill>
            <a:srgbClr val="002060">
              <a:alpha val="75000"/>
            </a:srgbClr>
          </a:solidFill>
        </p:spPr>
        <p:txBody>
          <a:bodyPr/>
          <a:lstStyle/>
          <a:p>
            <a:r>
              <a:rPr lang="en-US" sz="4000" b="1" dirty="0" smtClean="0">
                <a:cs typeface="Times New Roman" panose="02020603050405020304" pitchFamily="18" charset="0"/>
              </a:rPr>
              <a:t>Tests Results</a:t>
            </a:r>
            <a:endParaRPr lang="en-US" sz="4000" b="1" dirty="0">
              <a:cs typeface="Times New Roman" panose="02020603050405020304" pitchFamily="18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4"/>
          </p:nvPr>
        </p:nvSpPr>
        <p:spPr>
          <a:xfrm>
            <a:off x="886262" y="15951550"/>
            <a:ext cx="13841962" cy="1219200"/>
          </a:xfr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/>
          <a:p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Objective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6" name="Text Placeholder 68">
            <a:extLst>
              <a:ext uri="{FF2B5EF4-FFF2-40B4-BE49-F238E27FC236}">
                <a16:creationId xmlns:a16="http://schemas.microsoft.com/office/drawing/2014/main" id="{C3F3E9C1-7FB0-416C-A569-0B56D223A0AE}"/>
              </a:ext>
            </a:extLst>
          </p:cNvPr>
          <p:cNvSpPr txBox="1">
            <a:spLocks/>
          </p:cNvSpPr>
          <p:nvPr/>
        </p:nvSpPr>
        <p:spPr bwMode="ltGray">
          <a:xfrm>
            <a:off x="16111460" y="7218980"/>
            <a:ext cx="12630184" cy="12306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77" name="Text Placeholder 68">
            <a:extLst>
              <a:ext uri="{FF2B5EF4-FFF2-40B4-BE49-F238E27FC236}">
                <a16:creationId xmlns:a16="http://schemas.microsoft.com/office/drawing/2014/main" id="{F4D03EA1-41A3-4E36-BBE1-65F5BDC27B10}"/>
              </a:ext>
            </a:extLst>
          </p:cNvPr>
          <p:cNvSpPr txBox="1">
            <a:spLocks/>
          </p:cNvSpPr>
          <p:nvPr/>
        </p:nvSpPr>
        <p:spPr bwMode="ltGray">
          <a:xfrm>
            <a:off x="29844502" y="7282434"/>
            <a:ext cx="12817642" cy="88860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/>
          </a:p>
        </p:txBody>
      </p:sp>
      <p:sp>
        <p:nvSpPr>
          <p:cNvPr id="81" name="TextBox 13">
            <a:extLst>
              <a:ext uri="{FF2B5EF4-FFF2-40B4-BE49-F238E27FC236}">
                <a16:creationId xmlns:a16="http://schemas.microsoft.com/office/drawing/2014/main" id="{47A6CE9E-8774-4F71-9B9B-36F97C4603BD}"/>
              </a:ext>
            </a:extLst>
          </p:cNvPr>
          <p:cNvSpPr txBox="1"/>
          <p:nvPr/>
        </p:nvSpPr>
        <p:spPr>
          <a:xfrm>
            <a:off x="0" y="813658"/>
            <a:ext cx="43891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72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موضوع الفكرة</a:t>
            </a:r>
            <a:endParaRPr lang="en-US" sz="72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2" name="TextBox 13">
            <a:extLst>
              <a:ext uri="{FF2B5EF4-FFF2-40B4-BE49-F238E27FC236}">
                <a16:creationId xmlns:a16="http://schemas.microsoft.com/office/drawing/2014/main" id="{47A6CE9E-8774-4F71-9B9B-36F97C4603BD}"/>
              </a:ext>
            </a:extLst>
          </p:cNvPr>
          <p:cNvSpPr txBox="1"/>
          <p:nvPr/>
        </p:nvSpPr>
        <p:spPr>
          <a:xfrm>
            <a:off x="932816" y="3315177"/>
            <a:ext cx="415896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54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اسم المؤلف الأول, اسم المؤلف الثاني</a:t>
            </a:r>
            <a:endParaRPr lang="en-CA" sz="5400" b="1" dirty="0">
              <a:solidFill>
                <a:srgbClr val="002060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ar-SA" sz="5400" smtClean="0">
                <a:solidFill>
                  <a:srgbClr val="00206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اسم الجامعة</a:t>
            </a:r>
            <a:endParaRPr lang="en-CA" sz="5400" dirty="0">
              <a:solidFill>
                <a:srgbClr val="002060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0" name="Text Placeholder 68">
            <a:extLst>
              <a:ext uri="{FF2B5EF4-FFF2-40B4-BE49-F238E27FC236}">
                <a16:creationId xmlns:a16="http://schemas.microsoft.com/office/drawing/2014/main" id="{C0049FF2-12B0-49CD-9C1A-DFC186B356D9}"/>
              </a:ext>
            </a:extLst>
          </p:cNvPr>
          <p:cNvSpPr txBox="1">
            <a:spLocks/>
          </p:cNvSpPr>
          <p:nvPr/>
        </p:nvSpPr>
        <p:spPr bwMode="ltGray">
          <a:xfrm>
            <a:off x="16153542" y="21712066"/>
            <a:ext cx="12801600" cy="108711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3600" dirty="0"/>
          </a:p>
        </p:txBody>
      </p:sp>
      <p:sp>
        <p:nvSpPr>
          <p:cNvPr id="180" name="Text Placeholder 68"/>
          <p:cNvSpPr txBox="1">
            <a:spLocks/>
          </p:cNvSpPr>
          <p:nvPr/>
        </p:nvSpPr>
        <p:spPr bwMode="ltGray">
          <a:xfrm>
            <a:off x="857146" y="17574176"/>
            <a:ext cx="13841962" cy="41794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181" name="Text Placeholder 67">
            <a:extLst>
              <a:ext uri="{FF2B5EF4-FFF2-40B4-BE49-F238E27FC236}">
                <a16:creationId xmlns:a16="http://schemas.microsoft.com/office/drawing/2014/main" id="{FECB3A2B-F267-452D-AD74-F6554CD9B577}"/>
              </a:ext>
            </a:extLst>
          </p:cNvPr>
          <p:cNvSpPr txBox="1">
            <a:spLocks/>
          </p:cNvSpPr>
          <p:nvPr/>
        </p:nvSpPr>
        <p:spPr>
          <a:xfrm>
            <a:off x="932815" y="22157100"/>
            <a:ext cx="13841963" cy="1258108"/>
          </a:xfrm>
          <a:prstGeom prst="rect">
            <a:avLst/>
          </a:prstGeo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Forum Themes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2" name="Text Placeholder 68">
            <a:extLst>
              <a:ext uri="{FF2B5EF4-FFF2-40B4-BE49-F238E27FC236}">
                <a16:creationId xmlns:a16="http://schemas.microsoft.com/office/drawing/2014/main" id="{912CAA1D-C71C-438D-BA70-3D3C05BF58FD}"/>
              </a:ext>
            </a:extLst>
          </p:cNvPr>
          <p:cNvSpPr txBox="1">
            <a:spLocks/>
          </p:cNvSpPr>
          <p:nvPr/>
        </p:nvSpPr>
        <p:spPr bwMode="ltGray">
          <a:xfrm>
            <a:off x="886262" y="23818632"/>
            <a:ext cx="13841962" cy="87645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GB" sz="3600" dirty="0"/>
          </a:p>
        </p:txBody>
      </p:sp>
      <p:sp>
        <p:nvSpPr>
          <p:cNvPr id="185" name="Text Placeholder 67">
            <a:extLst>
              <a:ext uri="{FF2B5EF4-FFF2-40B4-BE49-F238E27FC236}">
                <a16:creationId xmlns:a16="http://schemas.microsoft.com/office/drawing/2014/main" id="{FECB3A2B-F267-452D-AD74-F6554CD9B577}"/>
              </a:ext>
            </a:extLst>
          </p:cNvPr>
          <p:cNvSpPr txBox="1">
            <a:spLocks/>
          </p:cNvSpPr>
          <p:nvPr/>
        </p:nvSpPr>
        <p:spPr>
          <a:xfrm>
            <a:off x="16153542" y="19989635"/>
            <a:ext cx="12801601" cy="1258108"/>
          </a:xfrm>
          <a:prstGeom prst="rect">
            <a:avLst/>
          </a:prstGeo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4000" b="1" dirty="0" smtClean="0"/>
              <a:t> Model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8" name="Text Placeholder 67">
            <a:extLst>
              <a:ext uri="{FF2B5EF4-FFF2-40B4-BE49-F238E27FC236}">
                <a16:creationId xmlns:a16="http://schemas.microsoft.com/office/drawing/2014/main" id="{FECB3A2B-F267-452D-AD74-F6554CD9B577}"/>
              </a:ext>
            </a:extLst>
          </p:cNvPr>
          <p:cNvSpPr txBox="1">
            <a:spLocks/>
          </p:cNvSpPr>
          <p:nvPr/>
        </p:nvSpPr>
        <p:spPr>
          <a:xfrm>
            <a:off x="29871184" y="16561150"/>
            <a:ext cx="12801601" cy="1258108"/>
          </a:xfrm>
          <a:prstGeom prst="rect">
            <a:avLst/>
          </a:prstGeo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Conclusion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43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6" t="5770" r="9574" b="9057"/>
          <a:stretch/>
        </p:blipFill>
        <p:spPr>
          <a:xfrm>
            <a:off x="33762220" y="26955929"/>
            <a:ext cx="5310881" cy="56272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3" y="164976"/>
            <a:ext cx="14667455" cy="2001178"/>
          </a:xfrm>
          <a:prstGeom prst="rect">
            <a:avLst/>
          </a:prstGeom>
        </p:spPr>
      </p:pic>
      <p:sp>
        <p:nvSpPr>
          <p:cNvPr id="87" name="Text Placeholder 68">
            <a:extLst>
              <a:ext uri="{FF2B5EF4-FFF2-40B4-BE49-F238E27FC236}">
                <a16:creationId xmlns:a16="http://schemas.microsoft.com/office/drawing/2014/main" id="{F4D03EA1-41A3-4E36-BBE1-65F5BDC27B10}"/>
              </a:ext>
            </a:extLst>
          </p:cNvPr>
          <p:cNvSpPr txBox="1">
            <a:spLocks/>
          </p:cNvSpPr>
          <p:nvPr/>
        </p:nvSpPr>
        <p:spPr bwMode="ltGray">
          <a:xfrm>
            <a:off x="29704855" y="18343137"/>
            <a:ext cx="12817642" cy="825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7161655" y="5614614"/>
            <a:ext cx="265649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</a:t>
            </a:r>
            <a:endParaRPr lang="en-US" sz="80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806437" y="15954414"/>
            <a:ext cx="14001611" cy="1423565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857146" y="22038482"/>
            <a:ext cx="14001611" cy="1423565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15982127" y="5645982"/>
            <a:ext cx="12801601" cy="1423565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29871184" y="5681126"/>
            <a:ext cx="12801601" cy="1423565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29704855" y="16439338"/>
            <a:ext cx="12928173" cy="1423565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16111460" y="19989635"/>
            <a:ext cx="12906390" cy="142356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745326" y="16030802"/>
            <a:ext cx="252184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الأهداف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44711" y="22110260"/>
            <a:ext cx="232307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المحور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99825" y="5765250"/>
            <a:ext cx="30187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المحفزات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537069" y="20158121"/>
            <a:ext cx="25442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النموذج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353107" y="5718554"/>
            <a:ext cx="212910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النتائج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268341" y="16484391"/>
            <a:ext cx="270458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الملخص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Text Placeholder 68">
            <a:extLst>
              <a:ext uri="{FF2B5EF4-FFF2-40B4-BE49-F238E27FC236}">
                <a16:creationId xmlns:a16="http://schemas.microsoft.com/office/drawing/2014/main" id="{C3F3E9C1-7FB0-416C-A569-0B56D223A0AE}"/>
              </a:ext>
            </a:extLst>
          </p:cNvPr>
          <p:cNvSpPr txBox="1">
            <a:spLocks/>
          </p:cNvSpPr>
          <p:nvPr/>
        </p:nvSpPr>
        <p:spPr bwMode="ltGray">
          <a:xfrm>
            <a:off x="932815" y="7147619"/>
            <a:ext cx="13766293" cy="84473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8504192" y="2471060"/>
            <a:ext cx="4292772" cy="2748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</a:rPr>
              <a:t>Participant’s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</a:rPr>
              <a:t>University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</a:rPr>
              <a:t> logo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8" name="TextBox 10"/>
          <p:cNvSpPr txBox="1"/>
          <p:nvPr/>
        </p:nvSpPr>
        <p:spPr>
          <a:xfrm>
            <a:off x="33117184" y="223804"/>
            <a:ext cx="107740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المسابقة السنوية لخدمة المجتمع في الجامعة السعودية الإلكترونية</a:t>
            </a:r>
            <a:endParaRPr lang="en-US" sz="36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  <a:p>
            <a:pPr algn="ctr"/>
            <a:r>
              <a:rPr lang="en-US" sz="5400" dirty="0">
                <a:solidFill>
                  <a:schemeClr val="accent4">
                    <a:lumMod val="75000"/>
                  </a:schemeClr>
                </a:solidFill>
                <a:latin typeface="Bahnschrift Condensed" panose="020B0502040204020203" pitchFamily="34" charset="0"/>
                <a:cs typeface="Led Italic Font" panose="02010400000000000000" pitchFamily="2" charset="-78"/>
              </a:rPr>
              <a:t>SEU's Annual Community Service Competition</a:t>
            </a:r>
            <a:endParaRPr lang="en-US" sz="3600" dirty="0">
              <a:solidFill>
                <a:schemeClr val="accent4">
                  <a:lumMod val="75000"/>
                </a:schemeClr>
              </a:solidFill>
              <a:latin typeface="Bahnschrift Condensed" panose="020B0502040204020203" pitchFamily="34" charset="0"/>
              <a:cs typeface="Led Italic Font" panose="02010400000000000000" pitchFamily="2" charset="-78"/>
            </a:endParaRPr>
          </a:p>
          <a:p>
            <a:pPr algn="ctr"/>
            <a:endParaRPr lang="en-US" sz="36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67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ulia_CASCON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589024BAE140409E216B539139B474" ma:contentTypeVersion="2" ma:contentTypeDescription="Create a new document." ma:contentTypeScope="" ma:versionID="8e9dd33d34f613b5b25d5f9148e58f94">
  <xsd:schema xmlns:xsd="http://www.w3.org/2001/XMLSchema" xmlns:xs="http://www.w3.org/2001/XMLSchema" xmlns:p="http://schemas.microsoft.com/office/2006/metadata/properties" xmlns:ns1="http://schemas.microsoft.com/sharepoint/v3" xmlns:ns2="39fd7eea-bd78-4e0b-bb05-937733995018" targetNamespace="http://schemas.microsoft.com/office/2006/metadata/properties" ma:root="true" ma:fieldsID="3f855aa50b178639402115d648588c2e" ns1:_="" ns2:_="">
    <xsd:import namespace="http://schemas.microsoft.com/sharepoint/v3"/>
    <xsd:import namespace="39fd7eea-bd78-4e0b-bb05-93773399501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d7eea-bd78-4e0b-bb05-937733995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Control xmlns="http://schemas.microsoft.com/VisualStudio/2011/storyboarding/control">
  <Id Name="78bf5810-93db-4240-9271-a49919b8cb2f" Revision="2" Stencil="System.MyShapes" StencilVersion="1.0"/>
</Control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0D1EA9F-1EEE-41C6-A41F-3615411E36BB}"/>
</file>

<file path=customXml/itemProps2.xml><?xml version="1.0" encoding="utf-8"?>
<ds:datastoreItem xmlns:ds="http://schemas.openxmlformats.org/officeDocument/2006/customXml" ds:itemID="{6AA52B30-9E5F-4F97-AF57-FE43C157B482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BAC739A2-705D-47F9-B8D5-D5182B719479}"/>
</file>

<file path=customXml/itemProps4.xml><?xml version="1.0" encoding="utf-8"?>
<ds:datastoreItem xmlns:ds="http://schemas.openxmlformats.org/officeDocument/2006/customXml" ds:itemID="{8AFB4167-B1F1-4668-A99D-1445A1C835BC}"/>
</file>

<file path=docProps/app.xml><?xml version="1.0" encoding="utf-8"?>
<Properties xmlns="http://schemas.openxmlformats.org/officeDocument/2006/extended-properties" xmlns:vt="http://schemas.openxmlformats.org/officeDocument/2006/docPropsVTypes">
  <Template>Yulia_CASCON</Template>
  <TotalTime>0</TotalTime>
  <Words>45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Rounded MT Bold</vt:lpstr>
      <vt:lpstr>Bahnschrift Condensed</vt:lpstr>
      <vt:lpstr>Calibri</vt:lpstr>
      <vt:lpstr>Calibri Light</vt:lpstr>
      <vt:lpstr>Led Italic Font</vt:lpstr>
      <vt:lpstr>Times New Roman</vt:lpstr>
      <vt:lpstr>Yulia_CASCON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2014-10-30T20:30:10Z</dcterms:created>
  <dcterms:modified xsi:type="dcterms:W3CDTF">2019-12-29T17:11:21Z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  <property fmtid="{D5CDD505-2E9C-101B-9397-08002B2CF9AE}" pid="3" name="Tfs.IsStoryboard">
    <vt:bool>true</vt:bool>
  </property>
  <property fmtid="{D5CDD505-2E9C-101B-9397-08002B2CF9AE}" pid="4" name="ContentTypeId">
    <vt:lpwstr>0x0101000C589024BAE140409E216B539139B474</vt:lpwstr>
  </property>
</Properties>
</file>