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A09F5-1C44-45B6-BA7E-B4ADB08BC1E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446D5-AEDD-4A00-AB59-19A249DDC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1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1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2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0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5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898" y="1537854"/>
            <a:ext cx="7772400" cy="1265525"/>
          </a:xfrm>
        </p:spPr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Copperplate Gothic Light" panose="020E0507020206020404" pitchFamily="34" charset="0"/>
              <a:cs typeface="Farsi Simple Bold" panose="0201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33803" y="68226"/>
            <a:ext cx="261019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المسابقة السنوية لخدمة المجتمع في الجامعة السعودية </a:t>
            </a:r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الإلكترونية</a:t>
            </a:r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  <a:cs typeface="Led Italic Font" panose="02010400000000000000" pitchFamily="2" charset="-78"/>
              </a:rPr>
              <a:t>SEU's Annual Community Service Competition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  <a:cs typeface="Led Italic Font" panose="02010400000000000000" pitchFamily="2" charset="-78"/>
            </a:endParaRPr>
          </a:p>
          <a:p>
            <a:pPr algn="ctr"/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75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Participant’s university logo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Participant’s university logo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1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Participant’s university logo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2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Participant’s university logo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7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898" y="1537854"/>
            <a:ext cx="7772400" cy="1265525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pperplate Gothic Light" panose="020E0507020206020404" pitchFamily="34" charset="0"/>
                <a:cs typeface="Farsi Simple Bold" panose="02010400000000000000" pitchFamily="2" charset="-78"/>
              </a:rPr>
              <a:t>Thank You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opperplate Gothic Light" panose="020E0507020206020404" pitchFamily="34" charset="0"/>
              <a:cs typeface="Farsi Simple Bold" panose="0201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33803" y="68226"/>
            <a:ext cx="261019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المسابقة السنوية لخدمة المجتمع في الجامعة السعودية </a:t>
            </a:r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الإلكترونية</a:t>
            </a:r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  <a:cs typeface="Led Italic Font" panose="02010400000000000000" pitchFamily="2" charset="-78"/>
              </a:rPr>
              <a:t>SEU's Annual Community Service Competition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  <a:cs typeface="Led Italic Font" panose="02010400000000000000" pitchFamily="2" charset="-78"/>
            </a:endParaRPr>
          </a:p>
          <a:p>
            <a:pPr algn="ctr"/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09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89024BAE140409E216B539139B474" ma:contentTypeVersion="2" ma:contentTypeDescription="Create a new document." ma:contentTypeScope="" ma:versionID="8e9dd33d34f613b5b25d5f9148e58f94">
  <xsd:schema xmlns:xsd="http://www.w3.org/2001/XMLSchema" xmlns:xs="http://www.w3.org/2001/XMLSchema" xmlns:p="http://schemas.microsoft.com/office/2006/metadata/properties" xmlns:ns1="http://schemas.microsoft.com/sharepoint/v3" xmlns:ns2="39fd7eea-bd78-4e0b-bb05-937733995018" targetNamespace="http://schemas.microsoft.com/office/2006/metadata/properties" ma:root="true" ma:fieldsID="3f855aa50b178639402115d648588c2e" ns1:_="" ns2:_="">
    <xsd:import namespace="http://schemas.microsoft.com/sharepoint/v3"/>
    <xsd:import namespace="39fd7eea-bd78-4e0b-bb05-93773399501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d7eea-bd78-4e0b-bb05-937733995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69066F-1AAC-4093-8C70-107DAFAF8658}"/>
</file>

<file path=customXml/itemProps2.xml><?xml version="1.0" encoding="utf-8"?>
<ds:datastoreItem xmlns:ds="http://schemas.openxmlformats.org/officeDocument/2006/customXml" ds:itemID="{BAE7D139-47D5-4820-8C30-364CB1E24911}"/>
</file>

<file path=customXml/itemProps3.xml><?xml version="1.0" encoding="utf-8"?>
<ds:datastoreItem xmlns:ds="http://schemas.openxmlformats.org/officeDocument/2006/customXml" ds:itemID="{B2BCB315-AAF3-4039-A001-EAAAE12F17A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40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Bahnschrift Condensed</vt:lpstr>
      <vt:lpstr>Calibri</vt:lpstr>
      <vt:lpstr>Calibri Light</vt:lpstr>
      <vt:lpstr>Copperplate Gothic Light</vt:lpstr>
      <vt:lpstr>Farsi Simple Bold</vt:lpstr>
      <vt:lpstr>Led Italic Font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Shimaa Nagro</dc:creator>
  <cp:lastModifiedBy>Shimaa Nagro</cp:lastModifiedBy>
  <cp:revision>15</cp:revision>
  <dcterms:created xsi:type="dcterms:W3CDTF">2019-12-25T13:35:15Z</dcterms:created>
  <dcterms:modified xsi:type="dcterms:W3CDTF">2019-12-29T17:03:16Z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0x0101000C589024BAE140409E216B539139B474</vt:lpwstr>
  </property>
</Properties>
</file>