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4" r:id="rId3"/>
    <p:sldId id="266" r:id="rId4"/>
    <p:sldId id="267" r:id="rId5"/>
    <p:sldId id="268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3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8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A09F5-1C44-45B6-BA7E-B4ADB08BC1EB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446D5-AEDD-4A00-AB59-19A249DDC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16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84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0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1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2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52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0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3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1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10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6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3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5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898" y="1537854"/>
            <a:ext cx="7772400" cy="1265525"/>
          </a:xfrm>
        </p:spPr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Copperplate Gothic Light" panose="020E0507020206020404" pitchFamily="34" charset="0"/>
              <a:cs typeface="Farsi Simple Bold" panose="0201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533803" y="68226"/>
            <a:ext cx="2610197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1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المسابقة السنوية لخدمة المجتمع في الجامعة السعودية </a:t>
            </a:r>
            <a:r>
              <a:rPr lang="ar-SA" sz="11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الإلكترونية</a:t>
            </a:r>
            <a:endParaRPr lang="en-US" sz="11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  <a:cs typeface="Led Italic Font" panose="02010400000000000000" pitchFamily="2" charset="-78"/>
              </a:rPr>
              <a:t>SEU's Annual Community Service Competition</a:t>
            </a:r>
            <a:endParaRPr lang="en-US" sz="1000" dirty="0">
              <a:solidFill>
                <a:schemeClr val="accent2">
                  <a:lumMod val="75000"/>
                </a:schemeClr>
              </a:solidFill>
              <a:latin typeface="Bahnschrift Condensed" panose="020B0502040204020203" pitchFamily="34" charset="0"/>
              <a:cs typeface="Led Italic Font" panose="02010400000000000000" pitchFamily="2" charset="-78"/>
            </a:endParaRPr>
          </a:p>
          <a:p>
            <a:pPr algn="ctr"/>
            <a:endParaRPr lang="en-US" sz="11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3754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83996"/>
            <a:ext cx="7886700" cy="914762"/>
          </a:xfrm>
        </p:spPr>
        <p:txBody>
          <a:bodyPr/>
          <a:lstStyle/>
          <a:p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88777" y="75925"/>
            <a:ext cx="1113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Participant’s university logo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3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83996"/>
            <a:ext cx="7886700" cy="914762"/>
          </a:xfrm>
        </p:spPr>
        <p:txBody>
          <a:bodyPr/>
          <a:lstStyle/>
          <a:p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88777" y="75925"/>
            <a:ext cx="1113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Participant’s university logo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018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83996"/>
            <a:ext cx="7886700" cy="914762"/>
          </a:xfrm>
        </p:spPr>
        <p:txBody>
          <a:bodyPr/>
          <a:lstStyle/>
          <a:p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88777" y="75925"/>
            <a:ext cx="1113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Participant’s university logo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722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83996"/>
            <a:ext cx="7886700" cy="914762"/>
          </a:xfrm>
        </p:spPr>
        <p:txBody>
          <a:bodyPr/>
          <a:lstStyle/>
          <a:p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88777" y="75925"/>
            <a:ext cx="1113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Participant’s university logo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72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898" y="1537854"/>
            <a:ext cx="7772400" cy="1265525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Copperplate Gothic Light" panose="020E0507020206020404" pitchFamily="34" charset="0"/>
                <a:cs typeface="Farsi Simple Bold" panose="02010400000000000000" pitchFamily="2" charset="-78"/>
              </a:rPr>
              <a:t>Thank You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Copperplate Gothic Light" panose="020E0507020206020404" pitchFamily="34" charset="0"/>
              <a:cs typeface="Farsi Simple Bold" panose="0201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33803" y="68226"/>
            <a:ext cx="2610197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1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المسابقة السنوية لخدمة المجتمع في الجامعة السعودية </a:t>
            </a:r>
            <a:r>
              <a:rPr lang="ar-SA" sz="11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الإلكترونية</a:t>
            </a:r>
            <a:endParaRPr lang="en-US" sz="11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  <a:cs typeface="Led Italic Font" panose="02010400000000000000" pitchFamily="2" charset="-78"/>
              </a:rPr>
              <a:t>SEU's Annual Community Service Competition</a:t>
            </a:r>
            <a:endParaRPr lang="en-US" sz="1000" dirty="0">
              <a:solidFill>
                <a:schemeClr val="accent2">
                  <a:lumMod val="75000"/>
                </a:schemeClr>
              </a:solidFill>
              <a:latin typeface="Bahnschrift Condensed" panose="020B0502040204020203" pitchFamily="34" charset="0"/>
              <a:cs typeface="Led Italic Font" panose="02010400000000000000" pitchFamily="2" charset="-78"/>
            </a:endParaRPr>
          </a:p>
          <a:p>
            <a:pPr algn="ctr"/>
            <a:endParaRPr lang="en-US" sz="11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091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40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Arial Rounded MT Bold</vt:lpstr>
      <vt:lpstr>Bahnschrift Condensed</vt:lpstr>
      <vt:lpstr>Calibri</vt:lpstr>
      <vt:lpstr>Calibri Light</vt:lpstr>
      <vt:lpstr>Copperplate Gothic Light</vt:lpstr>
      <vt:lpstr>Farsi Simple Bold</vt:lpstr>
      <vt:lpstr>Led Italic Font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Shimaa Nagro</dc:creator>
  <cp:lastModifiedBy>Shimaa Nagro</cp:lastModifiedBy>
  <cp:revision>15</cp:revision>
  <dcterms:created xsi:type="dcterms:W3CDTF">2019-12-25T13:35:15Z</dcterms:created>
  <dcterms:modified xsi:type="dcterms:W3CDTF">2019-12-29T17:03:16Z</dcterms:modified>
</cp:coreProperties>
</file>