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l" defTabSz="914400" rtl="1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rtl="1" latinLnBrk="0">
      <a:defRPr sz="1200">
        <a:latin typeface="+mn-lt"/>
        <a:ea typeface="+mn-ea"/>
        <a:cs typeface="+mn-cs"/>
        <a:sym typeface="Calibri"/>
      </a:defRPr>
    </a:lvl1pPr>
    <a:lvl2pPr indent="228600" rtl="1" latinLnBrk="0">
      <a:defRPr sz="1200">
        <a:latin typeface="+mn-lt"/>
        <a:ea typeface="+mn-ea"/>
        <a:cs typeface="+mn-cs"/>
        <a:sym typeface="Calibri"/>
      </a:defRPr>
    </a:lvl2pPr>
    <a:lvl3pPr indent="457200" rtl="1" latinLnBrk="0">
      <a:defRPr sz="1200">
        <a:latin typeface="+mn-lt"/>
        <a:ea typeface="+mn-ea"/>
        <a:cs typeface="+mn-cs"/>
        <a:sym typeface="Calibri"/>
      </a:defRPr>
    </a:lvl3pPr>
    <a:lvl4pPr indent="685800" rtl="1" latinLnBrk="0">
      <a:defRPr sz="1200">
        <a:latin typeface="+mn-lt"/>
        <a:ea typeface="+mn-ea"/>
        <a:cs typeface="+mn-cs"/>
        <a:sym typeface="Calibri"/>
      </a:defRPr>
    </a:lvl4pPr>
    <a:lvl5pPr indent="914400" rtl="1" latinLnBrk="0">
      <a:defRPr sz="1200">
        <a:latin typeface="+mn-lt"/>
        <a:ea typeface="+mn-ea"/>
        <a:cs typeface="+mn-cs"/>
        <a:sym typeface="Calibri"/>
      </a:defRPr>
    </a:lvl5pPr>
    <a:lvl6pPr indent="1143000" rtl="1" latinLnBrk="0">
      <a:defRPr sz="1200">
        <a:latin typeface="+mn-lt"/>
        <a:ea typeface="+mn-ea"/>
        <a:cs typeface="+mn-cs"/>
        <a:sym typeface="Calibri"/>
      </a:defRPr>
    </a:lvl6pPr>
    <a:lvl7pPr indent="1371600" rtl="1" latinLnBrk="0">
      <a:defRPr sz="1200">
        <a:latin typeface="+mn-lt"/>
        <a:ea typeface="+mn-ea"/>
        <a:cs typeface="+mn-cs"/>
        <a:sym typeface="Calibri"/>
      </a:defRPr>
    </a:lvl7pPr>
    <a:lvl8pPr indent="1600200" rtl="1" latinLnBrk="0">
      <a:defRPr sz="1200">
        <a:latin typeface="+mn-lt"/>
        <a:ea typeface="+mn-ea"/>
        <a:cs typeface="+mn-cs"/>
        <a:sym typeface="Calibri"/>
      </a:defRPr>
    </a:lvl8pPr>
    <a:lvl9pPr indent="1828800" rtl="1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نص العنوان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12" name="مستوى النص الأول…"/>
          <p:cNvSpPr txBox="1"/>
          <p:nvPr>
            <p:ph type="body" sz="quarter" idx="1"/>
          </p:nvPr>
        </p:nvSpPr>
        <p:spPr>
          <a:xfrm>
            <a:off x="1524000" y="3602037"/>
            <a:ext cx="9144000" cy="1655765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0" algn="ctr">
              <a:buSzTx/>
              <a:buFontTx/>
              <a:buNone/>
              <a:defRPr sz="2400"/>
            </a:lvl2pPr>
            <a:lvl3pPr marL="0" indent="0" algn="ctr">
              <a:buSzTx/>
              <a:buFontTx/>
              <a:buNone/>
              <a:defRPr sz="2400"/>
            </a:lvl3pPr>
            <a:lvl4pPr marL="0" indent="0" algn="ctr">
              <a:buSzTx/>
              <a:buFontTx/>
              <a:buNone/>
              <a:defRPr sz="2400"/>
            </a:lvl4pPr>
            <a:lvl5pPr marL="0" indent="0" algn="ctr">
              <a:buSzTx/>
              <a:buFontTx/>
              <a:buNone/>
              <a:defRPr sz="24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13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21" name="مستوى النص الأول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22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نص العنوان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30" name="مستوى النص الأول…"/>
          <p:cNvSpPr txBox="1"/>
          <p:nvPr>
            <p:ph type="body" sz="quarter" idx="1"/>
          </p:nvPr>
        </p:nvSpPr>
        <p:spPr>
          <a:xfrm>
            <a:off x="831850" y="4589462"/>
            <a:ext cx="10515600" cy="1500190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31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39" name="مستوى النص الأول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نص العنوان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48" name="مستوى النص الأول…"/>
          <p:cNvSpPr txBox="1"/>
          <p:nvPr>
            <p:ph type="body" sz="quarter" idx="1"/>
          </p:nvPr>
        </p:nvSpPr>
        <p:spPr>
          <a:xfrm>
            <a:off x="839787" y="1681163"/>
            <a:ext cx="5157790" cy="82391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0">
              <a:buSzTx/>
              <a:buFontTx/>
              <a:buNone/>
              <a:defRPr b="1" sz="2400"/>
            </a:lvl2pPr>
            <a:lvl3pPr marL="0" indent="0">
              <a:buSzTx/>
              <a:buFontTx/>
              <a:buNone/>
              <a:defRPr b="1" sz="2400"/>
            </a:lvl3pPr>
            <a:lvl4pPr marL="0" indent="0">
              <a:buSzTx/>
              <a:buFontTx/>
              <a:buNone/>
              <a:defRPr b="1" sz="2400"/>
            </a:lvl4pPr>
            <a:lvl5pPr marL="0" indent="0">
              <a:buSzTx/>
              <a:buFontTx/>
              <a:buNone/>
              <a:defRPr b="1" sz="24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9" name="Text Placeholder 4"/>
          <p:cNvSpPr/>
          <p:nvPr>
            <p:ph type="body" sz="quarter" idx="13"/>
          </p:nvPr>
        </p:nvSpPr>
        <p:spPr>
          <a:xfrm>
            <a:off x="6172200" y="1681163"/>
            <a:ext cx="5183188" cy="823914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50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نص العنوان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نص العنوان</a:t>
            </a:r>
          </a:p>
        </p:txBody>
      </p:sp>
      <p:sp>
        <p:nvSpPr>
          <p:cNvPr id="58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نص العنوان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73" name="مستوى النص الأول…"/>
          <p:cNvSpPr txBox="1"/>
          <p:nvPr>
            <p:ph type="body" sz="half" idx="1"/>
          </p:nvPr>
        </p:nvSpPr>
        <p:spPr>
          <a:xfrm>
            <a:off x="5183187" y="987425"/>
            <a:ext cx="6172203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74" name="Text Placeholder 3"/>
          <p:cNvSpPr/>
          <p:nvPr>
            <p:ph type="body" sz="quarter" idx="13"/>
          </p:nvPr>
        </p:nvSpPr>
        <p:spPr>
          <a:xfrm>
            <a:off x="839786" y="2057400"/>
            <a:ext cx="3932242" cy="3811588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نص العنوان"/>
          <p:cNvSpPr txBox="1"/>
          <p:nvPr>
            <p:ph type="title"/>
          </p:nvPr>
        </p:nvSpPr>
        <p:spPr>
          <a:xfrm>
            <a:off x="839787" y="457200"/>
            <a:ext cx="3932240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نص العنوان</a:t>
            </a:r>
          </a:p>
        </p:txBody>
      </p:sp>
      <p:sp>
        <p:nvSpPr>
          <p:cNvPr id="83" name="Picture Placeholder 2"/>
          <p:cNvSpPr/>
          <p:nvPr>
            <p:ph type="pic" sz="half" idx="13"/>
          </p:nvPr>
        </p:nvSpPr>
        <p:spPr>
          <a:xfrm>
            <a:off x="5183187" y="987425"/>
            <a:ext cx="6172203" cy="487362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مستوى النص الأول…"/>
          <p:cNvSpPr txBox="1"/>
          <p:nvPr>
            <p:ph type="body" sz="quarter" idx="1"/>
          </p:nvPr>
        </p:nvSpPr>
        <p:spPr>
          <a:xfrm>
            <a:off x="839787" y="2057400"/>
            <a:ext cx="3932240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0">
              <a:buSzTx/>
              <a:buFontTx/>
              <a:buNone/>
              <a:defRPr sz="1600"/>
            </a:lvl2pPr>
            <a:lvl3pPr marL="0" indent="0">
              <a:buSzTx/>
              <a:buFontTx/>
              <a:buNone/>
              <a:defRPr sz="1600"/>
            </a:lvl3pPr>
            <a:lvl4pPr marL="0" indent="0">
              <a:buSzTx/>
              <a:buFontTx/>
              <a:buNone/>
              <a:defRPr sz="1600"/>
            </a:lvl4pPr>
            <a:lvl5pPr marL="0" indent="0">
              <a:buSzTx/>
              <a:buFontTx/>
              <a:buNone/>
              <a:defRPr sz="1600"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85" name="رقم الشريحة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نص العنوان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>
            <a:lvl1pPr rtl="0">
              <a:defRPr/>
            </a:lvl1pPr>
          </a:lstStyle>
          <a:p>
            <a:pPr/>
            <a:r>
              <a:t>نص العنوان</a:t>
            </a:r>
          </a:p>
        </p:txBody>
      </p:sp>
      <p:sp>
        <p:nvSpPr>
          <p:cNvPr id="3" name="مستوى النص الأول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>
            <a:lvl1pPr rtl="0"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/>
            </a:lvl5pPr>
          </a:lstStyle>
          <a:p>
            <a:pPr/>
            <a:r>
              <a:t>مستوى النص الأول</a:t>
            </a:r>
          </a:p>
          <a:p>
            <a:pPr lvl="1"/>
            <a:r>
              <a:t>مستوى النص الثاني</a:t>
            </a:r>
          </a:p>
          <a:p>
            <a:pPr lvl="2"/>
            <a:r>
              <a:t>مستوى النص الثالث</a:t>
            </a:r>
          </a:p>
          <a:p>
            <a:pPr lvl="3"/>
            <a:r>
              <a:t>مستوى النص الرابع</a:t>
            </a:r>
          </a:p>
          <a:p>
            <a:pPr lvl="4"/>
            <a:r>
              <a:t>مستوى النص الخامس</a:t>
            </a:r>
          </a:p>
        </p:txBody>
      </p:sp>
      <p:sp>
        <p:nvSpPr>
          <p:cNvPr id="4" name="رقم الشريحة"/>
          <p:cNvSpPr txBox="1"/>
          <p:nvPr>
            <p:ph type="sldNum" sz="quarter" idx="2"/>
          </p:nvPr>
        </p:nvSpPr>
        <p:spPr>
          <a:xfrm>
            <a:off x="11089549" y="6395578"/>
            <a:ext cx="264254" cy="286669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1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ln>
            <a:noFill/>
          </a:ln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8" marR="0" indent="-320038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1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ln>
            <a:noFill/>
          </a:ln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1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Relationship Id="rId3" Type="http://schemas.openxmlformats.org/officeDocument/2006/relationships/image" Target="../media/image6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7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8.png"/><Relationship Id="rId3" Type="http://schemas.openxmlformats.org/officeDocument/2006/relationships/image" Target="../media/image9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4" name="Picture 3" descr="Picture 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215900"/>
            <a:ext cx="12192000" cy="6858000"/>
          </a:xfrm>
          <a:prstGeom prst="rect">
            <a:avLst/>
          </a:prstGeom>
          <a:ln w="12700">
            <a:miter lim="400000"/>
          </a:ln>
        </p:spPr>
      </p:pic>
      <p:pic>
        <p:nvPicPr>
          <p:cNvPr id="95" name="Picture 4" descr="Picture 4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8681656" y="647411"/>
            <a:ext cx="2980798" cy="1624456"/>
          </a:xfrm>
          <a:prstGeom prst="rect">
            <a:avLst/>
          </a:prstGeom>
          <a:ln w="12700">
            <a:miter lim="400000"/>
          </a:ln>
        </p:spPr>
      </p:pic>
      <p:sp>
        <p:nvSpPr>
          <p:cNvPr id="96" name="TextBox 5"/>
          <p:cNvSpPr txBox="1"/>
          <p:nvPr/>
        </p:nvSpPr>
        <p:spPr>
          <a:xfrm>
            <a:off x="766639" y="2985690"/>
            <a:ext cx="7214387" cy="7523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4000">
                <a:solidFill>
                  <a:srgbClr val="FFFFFF"/>
                </a:solidFill>
                <a:latin typeface="FrutigerLTArabic-55Roman"/>
                <a:ea typeface="FrutigerLTArabic-55Roman"/>
                <a:cs typeface="FrutigerLTArabic-55Roman"/>
                <a:sym typeface="FrutigerLTArabic-55Roman"/>
              </a:defRPr>
            </a:lvl1pPr>
          </a:lstStyle>
          <a:p>
            <a:pPr rtl="0">
              <a:defRPr/>
            </a:pPr>
            <a:r>
              <a:t>الجامعة السعودية الالكترونية</a:t>
            </a:r>
          </a:p>
        </p:txBody>
      </p:sp>
      <p:sp>
        <p:nvSpPr>
          <p:cNvPr id="97" name="TextBox 7"/>
          <p:cNvSpPr txBox="1"/>
          <p:nvPr/>
        </p:nvSpPr>
        <p:spPr>
          <a:xfrm>
            <a:off x="766639" y="3633720"/>
            <a:ext cx="5606235" cy="55913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2800">
                <a:solidFill>
                  <a:srgbClr val="FFFFFF"/>
                </a:solidFill>
                <a:latin typeface="Frutiger LT Arabic 45 Light"/>
                <a:ea typeface="Frutiger LT Arabic 45 Light"/>
                <a:cs typeface="Frutiger LT Arabic 45 Light"/>
                <a:sym typeface="Frutiger LT Arabic 45 Light"/>
              </a:defRPr>
            </a:lvl1pPr>
          </a:lstStyle>
          <a:p>
            <a:pPr rtl="0">
              <a:defRPr/>
            </a:pPr>
            <a:r>
              <a:t>الجامعة السعودية الالكترونية</a:t>
            </a:r>
          </a:p>
        </p:txBody>
      </p:sp>
      <p:sp>
        <p:nvSpPr>
          <p:cNvPr id="98" name="TextBox 8"/>
          <p:cNvSpPr txBox="1"/>
          <p:nvPr/>
        </p:nvSpPr>
        <p:spPr>
          <a:xfrm>
            <a:off x="882050" y="6223460"/>
            <a:ext cx="1461659" cy="2692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>
              <a:defRPr sz="1200">
                <a:solidFill>
                  <a:srgbClr val="FFFFFF"/>
                </a:solidFill>
                <a:latin typeface="Frutiger LT Arabic 45 Light"/>
                <a:ea typeface="Frutiger LT Arabic 45 Light"/>
                <a:cs typeface="Frutiger LT Arabic 45 Light"/>
                <a:sym typeface="Frutiger LT Arabic 45 Light"/>
              </a:defRPr>
            </a:lvl1pPr>
          </a:lstStyle>
          <a:p>
            <a:pPr rtl="0">
              <a:defRPr/>
            </a:pPr>
            <a:r>
              <a:t>26/12/2021</a:t>
            </a:r>
          </a:p>
        </p:txBody>
      </p:sp>
      <p:pic>
        <p:nvPicPr>
          <p:cNvPr id="99" name="Picture 10" descr="Picture 10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6372874" y="5935098"/>
            <a:ext cx="5418602" cy="484825"/>
          </a:xfrm>
          <a:prstGeom prst="rect">
            <a:avLst/>
          </a:prstGeom>
          <a:ln w="12700">
            <a:miter lim="400000"/>
          </a:ln>
        </p:spPr>
      </p:pic>
      <p:pic>
        <p:nvPicPr>
          <p:cNvPr id="100" name="Artboard 3@2x.png" descr="Artboard 3@2x.png"/>
          <p:cNvPicPr>
            <a:picLocks noChangeAspect="1"/>
          </p:cNvPicPr>
          <p:nvPr/>
        </p:nvPicPr>
        <p:blipFill>
          <a:blip r:embed="rId5">
            <a:extLst/>
          </a:blip>
          <a:srcRect l="0" t="8869" r="116" b="11106"/>
          <a:stretch>
            <a:fillRect/>
          </a:stretch>
        </p:blipFill>
        <p:spPr>
          <a:xfrm>
            <a:off x="1784" y="-22926"/>
            <a:ext cx="12188316" cy="69038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01" name="Artboard 4@2x.png" descr="Artboard 4@2x.png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4157271" y="2299741"/>
            <a:ext cx="3877457" cy="2258518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Artboard 3@2x.png" descr="Artboard 3@2x.png"/>
          <p:cNvPicPr>
            <a:picLocks noChangeAspect="1"/>
          </p:cNvPicPr>
          <p:nvPr/>
        </p:nvPicPr>
        <p:blipFill>
          <a:blip r:embed="rId2">
            <a:extLst/>
          </a:blip>
          <a:srcRect l="0" t="8869" r="116" b="11106"/>
          <a:stretch>
            <a:fillRect/>
          </a:stretch>
        </p:blipFill>
        <p:spPr>
          <a:xfrm>
            <a:off x="1784" y="-22926"/>
            <a:ext cx="12188316" cy="6903851"/>
          </a:xfrm>
          <a:prstGeom prst="rect">
            <a:avLst/>
          </a:prstGeom>
          <a:ln w="12700">
            <a:miter lim="400000"/>
          </a:ln>
        </p:spPr>
      </p:pic>
      <p:sp>
        <p:nvSpPr>
          <p:cNvPr id="104" name="TextBox 2"/>
          <p:cNvSpPr txBox="1"/>
          <p:nvPr/>
        </p:nvSpPr>
        <p:spPr>
          <a:xfrm>
            <a:off x="526942" y="3136612"/>
            <a:ext cx="5566860" cy="5740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rtl="0">
              <a:defRPr sz="3200">
                <a:solidFill>
                  <a:srgbClr val="FFFFFF"/>
                </a:solidFill>
                <a:latin typeface="FrutigerLTArabic-55Roman"/>
                <a:ea typeface="FrutigerLTArabic-55Roman"/>
                <a:cs typeface="FrutigerLTArabic-55Roman"/>
                <a:sym typeface="FrutigerLTArabic-55Roman"/>
              </a:defRPr>
            </a:lvl1pPr>
          </a:lstStyle>
          <a:p>
            <a:pPr/>
            <a:r>
              <a:t>Headline separator</a:t>
            </a:r>
          </a:p>
        </p:txBody>
      </p:sp>
      <p:pic>
        <p:nvPicPr>
          <p:cNvPr id="105" name="Artboard 2@4x.png" descr="Artboard 2@4x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115298" y="5811861"/>
            <a:ext cx="6080963" cy="105052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TextBox 2"/>
          <p:cNvSpPr txBox="1"/>
          <p:nvPr/>
        </p:nvSpPr>
        <p:spPr>
          <a:xfrm>
            <a:off x="526940" y="3136612"/>
            <a:ext cx="5590627" cy="5740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rtl="0">
              <a:defRPr sz="3200">
                <a:solidFill>
                  <a:srgbClr val="58BBCF"/>
                </a:solidFill>
                <a:latin typeface="FrutigerLTArabic-55Roman"/>
                <a:ea typeface="FrutigerLTArabic-55Roman"/>
                <a:cs typeface="FrutigerLTArabic-55Roman"/>
                <a:sym typeface="FrutigerLTArabic-55Roman"/>
              </a:defRPr>
            </a:lvl1pPr>
          </a:lstStyle>
          <a:p>
            <a:pPr/>
            <a:r>
              <a:t>Secondary address separator</a:t>
            </a:r>
          </a:p>
        </p:txBody>
      </p:sp>
      <p:pic>
        <p:nvPicPr>
          <p:cNvPr id="108" name="Artboard 3@4x.png" descr="Artboard 3@4x.pn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293691" y="5773806"/>
            <a:ext cx="5989152" cy="116247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Artboard 3@2x.png" descr="Artboard 3@2x.png"/>
          <p:cNvPicPr>
            <a:picLocks noChangeAspect="1"/>
          </p:cNvPicPr>
          <p:nvPr/>
        </p:nvPicPr>
        <p:blipFill>
          <a:blip r:embed="rId2">
            <a:extLst/>
          </a:blip>
          <a:srcRect l="48823" t="6684" r="0" b="5159"/>
          <a:stretch>
            <a:fillRect/>
          </a:stretch>
        </p:blipFill>
        <p:spPr>
          <a:xfrm>
            <a:off x="775922" y="406001"/>
            <a:ext cx="4964199" cy="6045799"/>
          </a:xfrm>
          <a:prstGeom prst="rect">
            <a:avLst/>
          </a:prstGeom>
          <a:ln w="12700">
            <a:miter lim="400000"/>
          </a:ln>
        </p:spPr>
      </p:pic>
      <p:sp>
        <p:nvSpPr>
          <p:cNvPr id="111" name="العنوان"/>
          <p:cNvSpPr txBox="1"/>
          <p:nvPr>
            <p:ph type="title"/>
          </p:nvPr>
        </p:nvSpPr>
        <p:spPr>
          <a:xfrm>
            <a:off x="1291859" y="723104"/>
            <a:ext cx="3932239" cy="1600204"/>
          </a:xfrm>
          <a:prstGeom prst="rect">
            <a:avLst/>
          </a:prstGeom>
        </p:spPr>
        <p:txBody>
          <a:bodyPr/>
          <a:lstStyle/>
          <a:p>
            <a:pPr>
              <a:defRPr>
                <a:solidFill>
                  <a:srgbClr val="FFFFFF"/>
                </a:solidFill>
              </a:defRPr>
            </a:pPr>
          </a:p>
        </p:txBody>
      </p:sp>
      <p:pic>
        <p:nvPicPr>
          <p:cNvPr id="112" name="Picture Placeholder 2" descr="Picture Placeholder 2"/>
          <p:cNvPicPr>
            <a:picLocks noChangeAspect="1"/>
          </p:cNvPicPr>
          <p:nvPr>
            <p:ph type="pic" idx="13"/>
          </p:nvPr>
        </p:nvPicPr>
        <p:blipFill>
          <a:blip r:embed="rId3">
            <a:extLst/>
          </a:blip>
          <a:srcRect l="35885" t="0" r="0" b="0"/>
          <a:stretch>
            <a:fillRect/>
          </a:stretch>
        </p:blipFill>
        <p:spPr>
          <a:xfrm>
            <a:off x="6588508" y="397271"/>
            <a:ext cx="4923411" cy="6063459"/>
          </a:xfrm>
          <a:prstGeom prst="rect">
            <a:avLst/>
          </a:prstGeom>
        </p:spPr>
      </p:pic>
      <p:sp>
        <p:nvSpPr>
          <p:cNvPr id="113" name="النص"/>
          <p:cNvSpPr txBox="1"/>
          <p:nvPr>
            <p:ph type="body" sz="quarter" idx="1"/>
          </p:nvPr>
        </p:nvSpPr>
        <p:spPr>
          <a:xfrm>
            <a:off x="1291859" y="2323306"/>
            <a:ext cx="3932239" cy="3811590"/>
          </a:xfrm>
          <a:prstGeom prst="rect">
            <a:avLst/>
          </a:prstGeom>
        </p:spPr>
        <p:txBody>
          <a:bodyPr/>
          <a:lstStyle/>
          <a:p>
            <a:pPr lvl="1" indent="457200"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extBox 2"/>
          <p:cNvSpPr txBox="1"/>
          <p:nvPr/>
        </p:nvSpPr>
        <p:spPr>
          <a:xfrm>
            <a:off x="306279" y="190211"/>
            <a:ext cx="3594045" cy="5740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rtl="0">
              <a:defRPr sz="3200">
                <a:solidFill>
                  <a:srgbClr val="532F84"/>
                </a:solidFill>
                <a:latin typeface="FrutigerLTArabic-55Roman"/>
                <a:ea typeface="FrutigerLTArabic-55Roman"/>
                <a:cs typeface="FrutigerLTArabic-55Roman"/>
                <a:sym typeface="FrutigerLTArabic-55Roman"/>
              </a:defRPr>
            </a:lvl1pPr>
          </a:lstStyle>
          <a:p>
            <a:pPr/>
            <a:r>
              <a:t>Secondary address</a:t>
            </a:r>
          </a:p>
        </p:txBody>
      </p:sp>
      <p:sp>
        <p:nvSpPr>
          <p:cNvPr id="116" name="خط"/>
          <p:cNvSpPr/>
          <p:nvPr/>
        </p:nvSpPr>
        <p:spPr>
          <a:xfrm flipV="1">
            <a:off x="4025899" y="190498"/>
            <a:ext cx="1" cy="598869"/>
          </a:xfrm>
          <a:prstGeom prst="line">
            <a:avLst/>
          </a:prstGeom>
          <a:ln w="12700">
            <a:solidFill>
              <a:srgbClr val="532F84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خط"/>
          <p:cNvSpPr/>
          <p:nvPr/>
        </p:nvSpPr>
        <p:spPr>
          <a:xfrm flipV="1">
            <a:off x="494041" y="2188333"/>
            <a:ext cx="3" cy="500135"/>
          </a:xfrm>
          <a:prstGeom prst="line">
            <a:avLst/>
          </a:prstGeom>
          <a:ln w="88900">
            <a:solidFill>
              <a:srgbClr val="512F82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19" name="خط"/>
          <p:cNvSpPr/>
          <p:nvPr/>
        </p:nvSpPr>
        <p:spPr>
          <a:xfrm flipV="1">
            <a:off x="494041" y="2848733"/>
            <a:ext cx="3" cy="500135"/>
          </a:xfrm>
          <a:prstGeom prst="line">
            <a:avLst/>
          </a:prstGeom>
          <a:ln w="88900">
            <a:solidFill>
              <a:srgbClr val="512F82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0" name="خط"/>
          <p:cNvSpPr/>
          <p:nvPr/>
        </p:nvSpPr>
        <p:spPr>
          <a:xfrm flipV="1">
            <a:off x="494041" y="3509132"/>
            <a:ext cx="3" cy="500136"/>
          </a:xfrm>
          <a:prstGeom prst="line">
            <a:avLst/>
          </a:prstGeom>
          <a:ln w="88900">
            <a:solidFill>
              <a:srgbClr val="512F82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1" name="خط"/>
          <p:cNvSpPr/>
          <p:nvPr/>
        </p:nvSpPr>
        <p:spPr>
          <a:xfrm flipV="1">
            <a:off x="494041" y="4169532"/>
            <a:ext cx="3" cy="500136"/>
          </a:xfrm>
          <a:prstGeom prst="line">
            <a:avLst/>
          </a:prstGeom>
          <a:ln w="88900">
            <a:solidFill>
              <a:srgbClr val="512F82"/>
            </a:solidFill>
            <a:miter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2" name="النص"/>
          <p:cNvSpPr txBox="1"/>
          <p:nvPr/>
        </p:nvSpPr>
        <p:spPr>
          <a:xfrm>
            <a:off x="684762" y="2271857"/>
            <a:ext cx="481752" cy="3330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rtl="0">
              <a:defRPr>
                <a:solidFill>
                  <a:srgbClr val="512F82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Text</a:t>
            </a:r>
          </a:p>
        </p:txBody>
      </p:sp>
      <p:sp>
        <p:nvSpPr>
          <p:cNvPr id="123" name="النص"/>
          <p:cNvSpPr txBox="1"/>
          <p:nvPr/>
        </p:nvSpPr>
        <p:spPr>
          <a:xfrm>
            <a:off x="684762" y="2932257"/>
            <a:ext cx="481752" cy="3330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rtl="0">
              <a:defRPr>
                <a:solidFill>
                  <a:srgbClr val="512F82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Text</a:t>
            </a:r>
          </a:p>
        </p:txBody>
      </p:sp>
      <p:sp>
        <p:nvSpPr>
          <p:cNvPr id="124" name="النص"/>
          <p:cNvSpPr txBox="1"/>
          <p:nvPr/>
        </p:nvSpPr>
        <p:spPr>
          <a:xfrm>
            <a:off x="684762" y="3592657"/>
            <a:ext cx="481752" cy="3330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rtl="0">
              <a:defRPr>
                <a:solidFill>
                  <a:srgbClr val="512F82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Text</a:t>
            </a:r>
          </a:p>
        </p:txBody>
      </p:sp>
      <p:sp>
        <p:nvSpPr>
          <p:cNvPr id="125" name="النص"/>
          <p:cNvSpPr txBox="1"/>
          <p:nvPr/>
        </p:nvSpPr>
        <p:spPr>
          <a:xfrm>
            <a:off x="684762" y="4253057"/>
            <a:ext cx="481752" cy="33308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rtl="0">
              <a:defRPr>
                <a:solidFill>
                  <a:srgbClr val="512F82"/>
                </a:solidFill>
                <a:latin typeface="+mn-lt"/>
                <a:ea typeface="+mn-ea"/>
                <a:cs typeface="+mn-cs"/>
                <a:sym typeface="Calibri"/>
              </a:defRPr>
            </a:lvl1pPr>
          </a:lstStyle>
          <a:p>
            <a:pPr/>
            <a:r>
              <a:t>Text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7" name="Artboard 3@2x.png" descr="Artboard 3@2x.png"/>
          <p:cNvPicPr>
            <a:picLocks noChangeAspect="1"/>
          </p:cNvPicPr>
          <p:nvPr/>
        </p:nvPicPr>
        <p:blipFill>
          <a:blip r:embed="rId2">
            <a:extLst/>
          </a:blip>
          <a:srcRect l="0" t="8869" r="116" b="11106"/>
          <a:stretch>
            <a:fillRect/>
          </a:stretch>
        </p:blipFill>
        <p:spPr>
          <a:xfrm>
            <a:off x="1784" y="-22926"/>
            <a:ext cx="12188316" cy="6903851"/>
          </a:xfrm>
          <a:prstGeom prst="rect">
            <a:avLst/>
          </a:prstGeom>
          <a:ln w="12700">
            <a:miter lim="400000"/>
          </a:ln>
        </p:spPr>
      </p:pic>
      <p:sp>
        <p:nvSpPr>
          <p:cNvPr id="128" name="TextBox 2"/>
          <p:cNvSpPr txBox="1"/>
          <p:nvPr/>
        </p:nvSpPr>
        <p:spPr>
          <a:xfrm>
            <a:off x="1238140" y="3111212"/>
            <a:ext cx="2529977" cy="6756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>
            <a:lvl1pPr rtl="0">
              <a:defRPr sz="3800">
                <a:solidFill>
                  <a:srgbClr val="FFFFFF"/>
                </a:solidFill>
                <a:latin typeface="FrutigerLTArabic-55Roman"/>
                <a:ea typeface="FrutigerLTArabic-55Roman"/>
                <a:cs typeface="FrutigerLTArabic-55Roman"/>
                <a:sym typeface="FrutigerLTArabic-55Roman"/>
              </a:defRPr>
            </a:lvl1pPr>
          </a:lstStyle>
          <a:p>
            <a:pPr/>
            <a:r>
              <a:t>Thank You</a:t>
            </a:r>
          </a:p>
        </p:txBody>
      </p:sp>
      <p:pic>
        <p:nvPicPr>
          <p:cNvPr id="129" name="Artboard 2@4x.png" descr="Artboard 2@4x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6089898" y="5811861"/>
            <a:ext cx="6080963" cy="105052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1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