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rtl="1" latinLnBrk="0">
      <a:defRPr sz="1200">
        <a:latin typeface="+mn-lt"/>
        <a:ea typeface="+mn-ea"/>
        <a:cs typeface="+mn-cs"/>
        <a:sym typeface="Calibri"/>
      </a:defRPr>
    </a:lvl1pPr>
    <a:lvl2pPr indent="228600" rtl="1" latinLnBrk="0">
      <a:defRPr sz="1200">
        <a:latin typeface="+mn-lt"/>
        <a:ea typeface="+mn-ea"/>
        <a:cs typeface="+mn-cs"/>
        <a:sym typeface="Calibri"/>
      </a:defRPr>
    </a:lvl2pPr>
    <a:lvl3pPr indent="457200" rtl="1" latinLnBrk="0">
      <a:defRPr sz="1200">
        <a:latin typeface="+mn-lt"/>
        <a:ea typeface="+mn-ea"/>
        <a:cs typeface="+mn-cs"/>
        <a:sym typeface="Calibri"/>
      </a:defRPr>
    </a:lvl3pPr>
    <a:lvl4pPr indent="685800" rtl="1" latinLnBrk="0">
      <a:defRPr sz="1200">
        <a:latin typeface="+mn-lt"/>
        <a:ea typeface="+mn-ea"/>
        <a:cs typeface="+mn-cs"/>
        <a:sym typeface="Calibri"/>
      </a:defRPr>
    </a:lvl4pPr>
    <a:lvl5pPr indent="914400" rtl="1" latinLnBrk="0">
      <a:defRPr sz="1200">
        <a:latin typeface="+mn-lt"/>
        <a:ea typeface="+mn-ea"/>
        <a:cs typeface="+mn-cs"/>
        <a:sym typeface="Calibri"/>
      </a:defRPr>
    </a:lvl5pPr>
    <a:lvl6pPr indent="1143000" rtl="1" latinLnBrk="0">
      <a:defRPr sz="1200">
        <a:latin typeface="+mn-lt"/>
        <a:ea typeface="+mn-ea"/>
        <a:cs typeface="+mn-cs"/>
        <a:sym typeface="Calibri"/>
      </a:defRPr>
    </a:lvl6pPr>
    <a:lvl7pPr indent="1371600" rtl="1" latinLnBrk="0">
      <a:defRPr sz="1200">
        <a:latin typeface="+mn-lt"/>
        <a:ea typeface="+mn-ea"/>
        <a:cs typeface="+mn-cs"/>
        <a:sym typeface="Calibri"/>
      </a:defRPr>
    </a:lvl7pPr>
    <a:lvl8pPr indent="1600200" rtl="1" latinLnBrk="0">
      <a:defRPr sz="1200">
        <a:latin typeface="+mn-lt"/>
        <a:ea typeface="+mn-ea"/>
        <a:cs typeface="+mn-cs"/>
        <a:sym typeface="Calibri"/>
      </a:defRPr>
    </a:lvl8pPr>
    <a:lvl9pPr indent="1828800" rtl="1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1524000" y="3602037"/>
            <a:ext cx="9144000" cy="165576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1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30" name="مستوى النص الأول…"/>
          <p:cNvSpPr txBox="1"/>
          <p:nvPr>
            <p:ph type="body" sz="quarter" idx="1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9" name="مستوى النص الأول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8" name="مستوى النص الأول…"/>
          <p:cNvSpPr txBox="1"/>
          <p:nvPr>
            <p:ph type="body" sz="quarter" idx="1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نص العنوان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73" name="مستوى النص الأول…"/>
          <p:cNvSpPr txBox="1"/>
          <p:nvPr>
            <p:ph type="body" sz="half" idx="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839786" y="2057400"/>
            <a:ext cx="3932242" cy="3811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نص العنوان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مستوى النص الأول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8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>
            <a:lvl1pPr rtl="0">
              <a:defRPr/>
            </a:lvl1pPr>
          </a:lstStyle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11089549" y="6395578"/>
            <a:ext cx="264254" cy="28666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8" marR="0" indent="-320038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6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21590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5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681656" y="647411"/>
            <a:ext cx="2980798" cy="1624456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TextBox 5"/>
          <p:cNvSpPr txBox="1"/>
          <p:nvPr/>
        </p:nvSpPr>
        <p:spPr>
          <a:xfrm>
            <a:off x="766639" y="2985690"/>
            <a:ext cx="7214387" cy="752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4000">
                <a:solidFill>
                  <a:srgbClr val="FFFFFF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 rtl="0">
              <a:defRPr/>
            </a:pPr>
            <a:r>
              <a:t>الجامعة السعودية الالكترونية</a:t>
            </a:r>
          </a:p>
        </p:txBody>
      </p:sp>
      <p:sp>
        <p:nvSpPr>
          <p:cNvPr id="97" name="TextBox 7"/>
          <p:cNvSpPr txBox="1"/>
          <p:nvPr/>
        </p:nvSpPr>
        <p:spPr>
          <a:xfrm>
            <a:off x="766639" y="3633720"/>
            <a:ext cx="5606235" cy="55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FFFFFF"/>
                </a:solidFill>
                <a:latin typeface="Frutiger LT Arabic 45 Light"/>
                <a:ea typeface="Frutiger LT Arabic 45 Light"/>
                <a:cs typeface="Frutiger LT Arabic 45 Light"/>
                <a:sym typeface="Frutiger LT Arabic 45 Light"/>
              </a:defRPr>
            </a:lvl1pPr>
          </a:lstStyle>
          <a:p>
            <a:pPr rtl="0">
              <a:defRPr/>
            </a:pPr>
            <a:r>
              <a:t>الجامعة السعودية الالكترونية</a:t>
            </a:r>
          </a:p>
        </p:txBody>
      </p:sp>
      <p:sp>
        <p:nvSpPr>
          <p:cNvPr id="98" name="TextBox 8"/>
          <p:cNvSpPr txBox="1"/>
          <p:nvPr/>
        </p:nvSpPr>
        <p:spPr>
          <a:xfrm>
            <a:off x="882050" y="6223460"/>
            <a:ext cx="1461659" cy="269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>
                <a:solidFill>
                  <a:srgbClr val="FFFFFF"/>
                </a:solidFill>
                <a:latin typeface="Frutiger LT Arabic 45 Light"/>
                <a:ea typeface="Frutiger LT Arabic 45 Light"/>
                <a:cs typeface="Frutiger LT Arabic 45 Light"/>
                <a:sym typeface="Frutiger LT Arabic 45 Light"/>
              </a:defRPr>
            </a:lvl1pPr>
          </a:lstStyle>
          <a:p>
            <a:pPr rtl="0">
              <a:defRPr/>
            </a:pPr>
            <a:r>
              <a:t>26/12/2021</a:t>
            </a:r>
          </a:p>
        </p:txBody>
      </p:sp>
      <p:pic>
        <p:nvPicPr>
          <p:cNvPr id="99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372874" y="5935098"/>
            <a:ext cx="5418602" cy="48482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Artboard 3@2x.png" descr="Artboard 3@2x.png"/>
          <p:cNvPicPr>
            <a:picLocks noChangeAspect="1"/>
          </p:cNvPicPr>
          <p:nvPr/>
        </p:nvPicPr>
        <p:blipFill>
          <a:blip r:embed="rId5">
            <a:extLst/>
          </a:blip>
          <a:srcRect l="0" t="8869" r="116" b="11106"/>
          <a:stretch>
            <a:fillRect/>
          </a:stretch>
        </p:blipFill>
        <p:spPr>
          <a:xfrm>
            <a:off x="1784" y="-22926"/>
            <a:ext cx="12188316" cy="6903852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Artboard 4@2x.png" descr="Artboard 4@2x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157271" y="2299741"/>
            <a:ext cx="3877457" cy="22585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Artboard 3@2x.png" descr="Artboard 3@2x.png"/>
          <p:cNvPicPr>
            <a:picLocks noChangeAspect="1"/>
          </p:cNvPicPr>
          <p:nvPr/>
        </p:nvPicPr>
        <p:blipFill>
          <a:blip r:embed="rId2">
            <a:extLst/>
          </a:blip>
          <a:srcRect l="0" t="8869" r="116" b="11106"/>
          <a:stretch>
            <a:fillRect/>
          </a:stretch>
        </p:blipFill>
        <p:spPr>
          <a:xfrm>
            <a:off x="1784" y="-22926"/>
            <a:ext cx="12188316" cy="6903851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TextBox 2"/>
          <p:cNvSpPr txBox="1"/>
          <p:nvPr/>
        </p:nvSpPr>
        <p:spPr>
          <a:xfrm>
            <a:off x="526942" y="3136612"/>
            <a:ext cx="5215179" cy="615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200">
                <a:solidFill>
                  <a:srgbClr val="FFFFFF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 rtl="0">
              <a:defRPr/>
            </a:pPr>
            <a:r>
              <a:t>فاصل العنوان الرئيسي</a:t>
            </a:r>
          </a:p>
        </p:txBody>
      </p:sp>
      <p:pic>
        <p:nvPicPr>
          <p:cNvPr id="105" name="Artboard 2@4x.png" descr="Artboard 2@4x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102598" y="5837261"/>
            <a:ext cx="6080963" cy="105052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2"/>
          <p:cNvSpPr txBox="1"/>
          <p:nvPr/>
        </p:nvSpPr>
        <p:spPr>
          <a:xfrm>
            <a:off x="526942" y="3136612"/>
            <a:ext cx="5215179" cy="615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200">
                <a:solidFill>
                  <a:srgbClr val="58BBCF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 rtl="0">
              <a:defRPr/>
            </a:pPr>
            <a:r>
              <a:t>فاصل العنوان الثانوي</a:t>
            </a:r>
          </a:p>
        </p:txBody>
      </p:sp>
      <p:pic>
        <p:nvPicPr>
          <p:cNvPr id="108" name="Artboard 3@4x.png" descr="Artboard 3@4x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93691" y="5773806"/>
            <a:ext cx="5989152" cy="116247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Artboard 3@2x.png" descr="Artboard 3@2x.png"/>
          <p:cNvPicPr>
            <a:picLocks noChangeAspect="1"/>
          </p:cNvPicPr>
          <p:nvPr/>
        </p:nvPicPr>
        <p:blipFill>
          <a:blip r:embed="rId2">
            <a:extLst/>
          </a:blip>
          <a:srcRect l="48823" t="6684" r="0" b="5159"/>
          <a:stretch>
            <a:fillRect/>
          </a:stretch>
        </p:blipFill>
        <p:spPr>
          <a:xfrm>
            <a:off x="775922" y="406001"/>
            <a:ext cx="4964199" cy="6045799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العنوان"/>
          <p:cNvSpPr txBox="1"/>
          <p:nvPr>
            <p:ph type="title"/>
          </p:nvPr>
        </p:nvSpPr>
        <p:spPr>
          <a:xfrm>
            <a:off x="1291859" y="723104"/>
            <a:ext cx="3932239" cy="1600204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12" name="Picture Placeholder 2" descr="Picture Placeholder 2"/>
          <p:cNvPicPr>
            <a:picLocks noChangeAspect="1"/>
          </p:cNvPicPr>
          <p:nvPr>
            <p:ph type="pic" idx="13"/>
          </p:nvPr>
        </p:nvPicPr>
        <p:blipFill>
          <a:blip r:embed="rId3">
            <a:extLst/>
          </a:blip>
          <a:srcRect l="35885" t="0" r="0" b="0"/>
          <a:stretch>
            <a:fillRect/>
          </a:stretch>
        </p:blipFill>
        <p:spPr>
          <a:xfrm>
            <a:off x="6588508" y="397271"/>
            <a:ext cx="4923411" cy="6063459"/>
          </a:xfrm>
          <a:prstGeom prst="rect">
            <a:avLst/>
          </a:prstGeom>
        </p:spPr>
      </p:pic>
      <p:sp>
        <p:nvSpPr>
          <p:cNvPr id="113" name="النص"/>
          <p:cNvSpPr txBox="1"/>
          <p:nvPr>
            <p:ph type="body" sz="quarter" idx="1"/>
          </p:nvPr>
        </p:nvSpPr>
        <p:spPr>
          <a:xfrm>
            <a:off x="1291859" y="2323306"/>
            <a:ext cx="3932239" cy="3811590"/>
          </a:xfrm>
          <a:prstGeom prst="rect">
            <a:avLst/>
          </a:prstGeom>
        </p:spPr>
        <p:txBody>
          <a:bodyPr/>
          <a:lstStyle/>
          <a:p>
            <a:pPr lvl="1" indent="457200"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2"/>
          <p:cNvSpPr txBox="1"/>
          <p:nvPr/>
        </p:nvSpPr>
        <p:spPr>
          <a:xfrm>
            <a:off x="10775842" y="253710"/>
            <a:ext cx="1100084" cy="5951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200">
                <a:solidFill>
                  <a:srgbClr val="532F84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 rtl="0">
              <a:defRPr/>
            </a:pPr>
            <a:r>
              <a:t>عنوان</a:t>
            </a:r>
          </a:p>
        </p:txBody>
      </p:sp>
      <p:sp>
        <p:nvSpPr>
          <p:cNvPr id="116" name="خط"/>
          <p:cNvSpPr/>
          <p:nvPr/>
        </p:nvSpPr>
        <p:spPr>
          <a:xfrm flipV="1">
            <a:off x="10579099" y="292098"/>
            <a:ext cx="1" cy="598869"/>
          </a:xfrm>
          <a:prstGeom prst="line">
            <a:avLst/>
          </a:prstGeom>
          <a:ln w="12700">
            <a:solidFill>
              <a:srgbClr val="532F84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خط"/>
          <p:cNvSpPr/>
          <p:nvPr/>
        </p:nvSpPr>
        <p:spPr>
          <a:xfrm flipV="1">
            <a:off x="11555741" y="2188334"/>
            <a:ext cx="3" cy="500134"/>
          </a:xfrm>
          <a:prstGeom prst="line">
            <a:avLst/>
          </a:prstGeom>
          <a:ln w="88900">
            <a:solidFill>
              <a:srgbClr val="512F82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19" name="خط"/>
          <p:cNvSpPr/>
          <p:nvPr/>
        </p:nvSpPr>
        <p:spPr>
          <a:xfrm flipV="1">
            <a:off x="11555741" y="2848734"/>
            <a:ext cx="3" cy="500134"/>
          </a:xfrm>
          <a:prstGeom prst="line">
            <a:avLst/>
          </a:prstGeom>
          <a:ln w="88900">
            <a:solidFill>
              <a:srgbClr val="512F82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0" name="خط"/>
          <p:cNvSpPr/>
          <p:nvPr/>
        </p:nvSpPr>
        <p:spPr>
          <a:xfrm flipV="1">
            <a:off x="11555741" y="3509133"/>
            <a:ext cx="3" cy="500134"/>
          </a:xfrm>
          <a:prstGeom prst="line">
            <a:avLst/>
          </a:prstGeom>
          <a:ln w="88900">
            <a:solidFill>
              <a:srgbClr val="512F82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1" name="خط"/>
          <p:cNvSpPr/>
          <p:nvPr/>
        </p:nvSpPr>
        <p:spPr>
          <a:xfrm flipV="1">
            <a:off x="11555741" y="4169533"/>
            <a:ext cx="3" cy="500134"/>
          </a:xfrm>
          <a:prstGeom prst="line">
            <a:avLst/>
          </a:prstGeom>
          <a:ln w="88900">
            <a:solidFill>
              <a:srgbClr val="512F82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2" name="النص"/>
          <p:cNvSpPr txBox="1"/>
          <p:nvPr/>
        </p:nvSpPr>
        <p:spPr>
          <a:xfrm>
            <a:off x="10832062" y="2255779"/>
            <a:ext cx="545629" cy="3652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512F82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 rtl="0">
              <a:defRPr/>
            </a:pPr>
            <a:r>
              <a:t>النص</a:t>
            </a:r>
          </a:p>
        </p:txBody>
      </p:sp>
      <p:sp>
        <p:nvSpPr>
          <p:cNvPr id="123" name="النص"/>
          <p:cNvSpPr txBox="1"/>
          <p:nvPr/>
        </p:nvSpPr>
        <p:spPr>
          <a:xfrm>
            <a:off x="10832062" y="2916179"/>
            <a:ext cx="545629" cy="3652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512F82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 rtl="0">
              <a:defRPr/>
            </a:pPr>
            <a:r>
              <a:t>النص</a:t>
            </a:r>
          </a:p>
        </p:txBody>
      </p:sp>
      <p:sp>
        <p:nvSpPr>
          <p:cNvPr id="124" name="النص"/>
          <p:cNvSpPr txBox="1"/>
          <p:nvPr/>
        </p:nvSpPr>
        <p:spPr>
          <a:xfrm>
            <a:off x="10832062" y="3576580"/>
            <a:ext cx="545629" cy="365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512F82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 rtl="0">
              <a:defRPr/>
            </a:pPr>
            <a:r>
              <a:t>النص</a:t>
            </a:r>
          </a:p>
        </p:txBody>
      </p:sp>
      <p:sp>
        <p:nvSpPr>
          <p:cNvPr id="125" name="النص"/>
          <p:cNvSpPr txBox="1"/>
          <p:nvPr/>
        </p:nvSpPr>
        <p:spPr>
          <a:xfrm>
            <a:off x="10832062" y="4236980"/>
            <a:ext cx="545629" cy="365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512F82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 rtl="0">
              <a:defRPr/>
            </a:pPr>
            <a:r>
              <a:t>النص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Artboard 3@2x.png" descr="Artboard 3@2x.png"/>
          <p:cNvPicPr>
            <a:picLocks noChangeAspect="1"/>
          </p:cNvPicPr>
          <p:nvPr/>
        </p:nvPicPr>
        <p:blipFill>
          <a:blip r:embed="rId2">
            <a:extLst/>
          </a:blip>
          <a:srcRect l="0" t="8869" r="116" b="11106"/>
          <a:stretch>
            <a:fillRect/>
          </a:stretch>
        </p:blipFill>
        <p:spPr>
          <a:xfrm>
            <a:off x="1784" y="-22926"/>
            <a:ext cx="12188316" cy="6903851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TextBox 2"/>
          <p:cNvSpPr txBox="1"/>
          <p:nvPr/>
        </p:nvSpPr>
        <p:spPr>
          <a:xfrm>
            <a:off x="1238140" y="3111212"/>
            <a:ext cx="2100111" cy="724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800">
                <a:solidFill>
                  <a:srgbClr val="FFFFFF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 rtl="0">
              <a:defRPr/>
            </a:pPr>
            <a:r>
              <a:t>شكرا لكم</a:t>
            </a:r>
          </a:p>
        </p:txBody>
      </p:sp>
      <p:pic>
        <p:nvPicPr>
          <p:cNvPr id="129" name="Artboard 2@4x.png" descr="Artboard 2@4x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115298" y="5786461"/>
            <a:ext cx="6080963" cy="105052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